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2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3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4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5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6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11089845" r:id="rId2"/>
    <p:sldId id="11089819" r:id="rId3"/>
    <p:sldId id="11089820" r:id="rId4"/>
    <p:sldId id="11089821" r:id="rId5"/>
    <p:sldId id="11089822" r:id="rId6"/>
    <p:sldId id="11089823" r:id="rId7"/>
    <p:sldId id="11089824" r:id="rId8"/>
    <p:sldId id="11089825" r:id="rId9"/>
    <p:sldId id="11089826" r:id="rId10"/>
    <p:sldId id="11089827" r:id="rId11"/>
    <p:sldId id="11089828" r:id="rId12"/>
    <p:sldId id="11089829" r:id="rId13"/>
    <p:sldId id="11089830" r:id="rId14"/>
    <p:sldId id="11089831" r:id="rId15"/>
    <p:sldId id="11089832" r:id="rId16"/>
    <p:sldId id="11089833" r:id="rId17"/>
    <p:sldId id="11089834" r:id="rId18"/>
    <p:sldId id="11089835" r:id="rId19"/>
    <p:sldId id="11089836" r:id="rId20"/>
    <p:sldId id="11089837" r:id="rId21"/>
    <p:sldId id="11089838" r:id="rId22"/>
    <p:sldId id="11089840" r:id="rId23"/>
    <p:sldId id="11089841" r:id="rId24"/>
    <p:sldId id="11089842" r:id="rId25"/>
    <p:sldId id="11089843" r:id="rId26"/>
    <p:sldId id="11089844" r:id="rId27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等线" panose="02010600030101010101" pitchFamily="2" charset="-122"/>
      <p:regular r:id="rId34"/>
      <p:bold r:id="rId35"/>
    </p:embeddedFont>
    <p:embeddedFont>
      <p:font typeface="等线 Light" panose="02010600030101010101" pitchFamily="2" charset="-122"/>
      <p:regular r:id="rId36"/>
    </p:embeddedFont>
    <p:embeddedFont>
      <p:font typeface="微软雅黑" panose="020B0503020204020204" pitchFamily="34" charset="-122"/>
      <p:regular r:id="rId37"/>
      <p:bold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PTer_Tang" initials="z" lastIdx="1" clrIdx="0"/>
  <p:cmAuthor id="307" name="未知用户93" initials="" lastIdx="1" clrIdx="0"/>
  <p:cmAuthor id="1" name="作者" initials="A" lastIdx="0" clrIdx="1"/>
  <p:cmAuthor id="308" name="未知用户90" initials="" lastIdx="5" clrIdx="1"/>
  <p:cmAuthor id="2" name="ajun" initials="a" lastIdx="1" clrIdx="1"/>
  <p:cmAuthor id="309" name="未知用户91" initials="" lastIdx="0" clrIdx="1"/>
  <p:cmAuthor id="3" name="Hongyan" initials="H" lastIdx="1" clrIdx="1"/>
  <p:cmAuthor id="310" name="未知用户92" initials="" lastIdx="1" clrIdx="0"/>
  <p:cmAuthor id="4" name="admin" initials="a" lastIdx="1" clrIdx="3"/>
  <p:cmAuthor id="311" name="未知用户74" initials="" lastIdx="5" clrIdx="1"/>
  <p:cmAuthor id="5" name="Administrator" initials="A" lastIdx="1" clrIdx="4"/>
  <p:cmAuthor id="312" name="未知用户75" initials="" lastIdx="8" clrIdx="0"/>
  <p:cmAuthor id="6" name="微软用户" initials="微" lastIdx="1" clrIdx="0"/>
  <p:cmAuthor id="313" name="未知用户76" initials="" lastIdx="1" clrIdx="0"/>
  <p:cmAuthor id="7" name="WU" initials="W" lastIdx="1" clrIdx="0"/>
  <p:cmAuthor id="314" name="未知用户77" initials="" lastIdx="8" clrIdx="0"/>
  <p:cmAuthor id="8" name="WuChen" initials="W" lastIdx="15" clrIdx="0"/>
  <p:cmAuthor id="315" name="未知用户78" initials="" lastIdx="8" clrIdx="0"/>
  <p:cmAuthor id="9" name="zq" initials="z" lastIdx="9" clrIdx="0"/>
  <p:cmAuthor id="316" name="未知用户79" initials="" lastIdx="1" clrIdx="0"/>
  <p:cmAuthor id="10" name="CNKI" initials="C" lastIdx="1" clrIdx="9"/>
  <p:cmAuthor id="317" name="未知用户80" initials="" lastIdx="1" clrIdx="0"/>
  <p:cmAuthor id="11" name="张云芸" initials="张" lastIdx="1" clrIdx="10"/>
  <p:cmAuthor id="318" name="Harry xu" initials="" lastIdx="1" clrIdx="0"/>
  <p:cmAuthor id="12" name="gujun" initials="g" lastIdx="1" clrIdx="10"/>
  <p:cmAuthor id="13" name="xht" initials="x" lastIdx="1" clrIdx="12"/>
  <p:cmAuthor id="14" name="jackl" initials="j" lastIdx="2" clrIdx="13"/>
  <p:cmAuthor id="321" name="未知用户111" initials="未" lastIdx="1" clrIdx="1"/>
  <p:cmAuthor id="15" name="张静" initials="张" lastIdx="1" clrIdx="14"/>
  <p:cmAuthor id="322" name="HP" initials="H" lastIdx="1" clrIdx="321"/>
  <p:cmAuthor id="16" name="liuqi" initials="l" lastIdx="5" clrIdx="15"/>
  <p:cmAuthor id="17" name="zfxm" initials="z" lastIdx="1" clrIdx="16"/>
  <p:cmAuthor id="18" name="gt" initials="g" lastIdx="10" clrIdx="17"/>
  <p:cmAuthor id="19" name="455820239" initials="4" lastIdx="6" clrIdx="18"/>
  <p:cmAuthor id="20" name="lopen" initials="l" lastIdx="1" clrIdx="19"/>
  <p:cmAuthor id="21" name="chenhaitao" initials="c" lastIdx="1" clrIdx="20"/>
  <p:cmAuthor id="22" name="未知用户17" initials="未知用户17" lastIdx="1" clrIdx="20"/>
  <p:cmAuthor id="23" name="未知用户18" initials="未知用户18" lastIdx="1" clrIdx="21"/>
  <p:cmAuthor id="24" name="邢 术锋" initials="邢" lastIdx="1" clrIdx="21"/>
  <p:cmAuthor id="25" name="fei Ren" initials="fR" lastIdx="1" clrIdx="25"/>
  <p:cmAuthor id="26" name="未知用户21" initials="未知用户21" lastIdx="1" clrIdx="24"/>
  <p:cmAuthor id="27" name="未知用户22" initials="未知用户22" lastIdx="1" clrIdx="25"/>
  <p:cmAuthor id="28" name="未知用户23" initials="未知用户23" lastIdx="1" clrIdx="26"/>
  <p:cmAuthor id="29" name="未知用户24" initials="未知用户24" lastIdx="1" clrIdx="27"/>
  <p:cmAuthor id="30" name="未知用户25" initials="未知用户25" lastIdx="1" clrIdx="28"/>
  <p:cmAuthor id="31" name="未知用户26" initials="未知用户26" lastIdx="1" clrIdx="29"/>
  <p:cmAuthor id="287643681" name="殷格非" initials="殷" lastIdx="2" clrIdx="0"/>
  <p:cmAuthor id="32" name="未知用户27" initials="未知用户27" lastIdx="1" clrIdx="30"/>
  <p:cmAuthor id="287643682" name="z r" initials="zr" lastIdx="5" clrIdx="12"/>
  <p:cmAuthor id="33" name="未知用户28" initials="未知用户28" lastIdx="1" clrIdx="31"/>
  <p:cmAuthor id="287643683" name="8310" initials="8" lastIdx="1" clrIdx="35"/>
  <p:cmAuthor id="34" name="未知用户6" initials="未知用户6" lastIdx="1" clrIdx="9"/>
  <p:cmAuthor id="287643684" name="Aqf" initials="A" lastIdx="1" clrIdx="36"/>
  <p:cmAuthor id="35" name="XUWEI" initials="X" lastIdx="1" clrIdx="10"/>
  <p:cmAuthor id="36" name="仉 凯" initials="仉" lastIdx="1" clrIdx="18"/>
  <p:cmAuthor id="37" name="安 宝来" initials="安" lastIdx="2" clrIdx="19"/>
  <p:cmAuthor id="38" name="R480" initials="R" lastIdx="1" clrIdx="21"/>
  <p:cmAuthor id="39" name="未知用户34" initials="未知用户34" lastIdx="1" clrIdx="37"/>
  <p:cmAuthor id="40" name="12506" initials="1" lastIdx="3" clrIdx="26"/>
  <p:cmAuthor id="41" name="未知用户35" initials="未" lastIdx="1" clrIdx="38"/>
  <p:cmAuthor id="42" name="hm" initials="h" lastIdx="10" clrIdx="41"/>
  <p:cmAuthor id="43" name="ZJK" initials="Z" lastIdx="5" clrIdx="42"/>
  <p:cmAuthor id="44" name="10308000" initials="1" lastIdx="2" clrIdx="43"/>
  <p:cmAuthor id="46" name="Windows 用户" initials="W用" lastIdx="11" clrIdx="45"/>
  <p:cmAuthor id="47" name="cnki" initials="c" lastIdx="0" clrIdx="46"/>
  <p:cmAuthor id="48" name="未知的使用者80" initials="" lastIdx="0" clrIdx="0"/>
  <p:cmAuthor id="49" name="duanfh" initials="d" lastIdx="1" clrIdx="48"/>
  <p:cmAuthor id="50" name="未知的使用者82" initials="" lastIdx="1" clrIdx="0"/>
  <p:cmAuthor id="191251535" name="沈霄雷" initials="沈" lastIdx="833089" clrIdx="0"/>
  <p:cmAuthor id="52" name="未知的使用者83" initials="" lastIdx="1" clrIdx="0"/>
  <p:cmAuthor id="53" name="未知的使用者118" initials="" lastIdx="1" clrIdx="0"/>
  <p:cmAuthor id="54" name="未知的使用者84" initials="" lastIdx="1" clrIdx="1"/>
  <p:cmAuthor id="55" name="未知的使用者70" initials="" lastIdx="1" clrIdx="0"/>
  <p:cmAuthor id="56" name="未知的使用者85" initials="" lastIdx="1" clrIdx="0"/>
  <p:cmAuthor id="57" name="未知的使用者40" initials="" lastIdx="1" clrIdx="0"/>
  <p:cmAuthor id="58" name="未知的使用者87" initials="" lastIdx="1" clrIdx="0"/>
  <p:cmAuthor id="59" name="曾红" initials="" lastIdx="0" clrIdx="0"/>
  <p:cmAuthor id="60" name="未知的使用者90" initials="" lastIdx="8" clrIdx="0"/>
  <p:cmAuthor id="61" name="未知的使用者29" initials="" lastIdx="1" clrIdx="0"/>
  <p:cmAuthor id="62" name="未知的使用者91" initials="" lastIdx="1" clrIdx="0"/>
  <p:cmAuthor id="63" name="未知的使用者98" initials="" lastIdx="1" clrIdx="0"/>
  <p:cmAuthor id="64" name="CHRISYU" initials="" lastIdx="1" clrIdx="0"/>
  <p:cmAuthor id="65" name="未知的使用者113" initials="" lastIdx="1" clrIdx="2"/>
  <p:cmAuthor id="66" name="liucunri" initials="" lastIdx="1" clrIdx="0"/>
  <p:cmAuthor id="67" name="未知用户9" initials="" lastIdx="1" clrIdx="0"/>
  <p:cmAuthor id="68" name="Unknown User48" initials="" lastIdx="8" clrIdx="0"/>
  <p:cmAuthor id="69" name="未知用户103" initials="" lastIdx="1" clrIdx="0"/>
  <p:cmAuthor id="70" name="Unknown User52" initials="" lastIdx="1" clrIdx="0"/>
  <p:cmAuthor id="71" name="未知的使用者42" initials="" lastIdx="1" clrIdx="0"/>
  <p:cmAuthor id="72" name="Unknown User50" initials="" lastIdx="1" clrIdx="0"/>
  <p:cmAuthor id="73" name="未知的使用者120" initials="" lastIdx="1" clrIdx="0"/>
  <p:cmAuthor id="74" name="px" initials="" lastIdx="3" clrIdx="1"/>
  <p:cmAuthor id="76" name=" " initials="" lastIdx="1" clrIdx="25"/>
  <p:cmAuthor id="77" name="罗芬" initials="罗芬" lastIdx="1" clrIdx="47"/>
  <p:cmAuthor id="78" name="易超" initials="易超" lastIdx="2" clrIdx="27"/>
  <p:cmAuthor id="80" name="未知的使用者73" initials="" lastIdx="1" clrIdx="0"/>
  <p:cmAuthor id="81" name="未知的使用者24" initials="" lastIdx="8" clrIdx="0"/>
  <p:cmAuthor id="82" name="未知用户16" initials="" lastIdx="1" clrIdx="0"/>
  <p:cmAuthor id="83" name="Mary Feil-Jacobs" initials="" lastIdx="43" clrIdx="1"/>
  <p:cmAuthor id="84" name="LiuHui" initials="" lastIdx="1" clrIdx="0"/>
  <p:cmAuthor id="85" name="未知的使用者45" initials="" lastIdx="1" clrIdx="0"/>
  <p:cmAuthor id="86" name="王鹏凯" initials="" lastIdx="1" clrIdx="0"/>
  <p:cmAuthor id="87" name="未知用户104" initials="" lastIdx="1" clrIdx="0"/>
  <p:cmAuthor id="88" name="未知用户5" initials="" lastIdx="1" clrIdx="0"/>
  <p:cmAuthor id="89" name="未知的使用者10" initials="" lastIdx="3" clrIdx="1"/>
  <p:cmAuthor id="90" name="未知的使用者93" initials="" lastIdx="1" clrIdx="1"/>
  <p:cmAuthor id="92" name="LeeElva" initials="" lastIdx="1" clrIdx="0"/>
  <p:cmAuthor id="93" name="未知用户99" initials="" lastIdx="1" clrIdx="2"/>
  <p:cmAuthor id="94" name="未知的使用者34" initials="" lastIdx="1" clrIdx="0"/>
  <p:cmAuthor id="95" name="未知的使用者115" initials="" lastIdx="1" clrIdx="1"/>
  <p:cmAuthor id="96" name="未知用户57" initials="" lastIdx="1" clrIdx="0"/>
  <p:cmAuthor id="97" name="lianghb" initials="" lastIdx="19" clrIdx="0"/>
  <p:cmAuthor id="99" name="Deanna Schuler (Bookey Consulting)" initials="" lastIdx="2" clrIdx="0"/>
  <p:cmAuthor id="100" name="未知的使用者57" initials="" lastIdx="1" clrIdx="0"/>
  <p:cmAuthor id="101" name="未知的使用者16" initials="" lastIdx="6" clrIdx="0"/>
  <p:cmAuthor id="102" name="未知的使用者35" initials="" lastIdx="1" clrIdx="0"/>
  <p:cmAuthor id="103" name="未知用户102" initials="" lastIdx="1" clrIdx="1"/>
  <p:cmAuthor id="104" name="maxine" initials="" lastIdx="0" clrIdx="0"/>
  <p:cmAuthor id="105" name="未知的使用者121" initials="" lastIdx="1" clrIdx="1"/>
  <p:cmAuthor id="106" name="未知的使用者12" initials="" lastIdx="1" clrIdx="0"/>
  <p:cmAuthor id="107" name="周元元" initials="" lastIdx="5" clrIdx="0"/>
  <p:cmAuthor id="108" name="未知的使用者27" initials="" lastIdx="8" clrIdx="0"/>
  <p:cmAuthor id="110" name="未知的使用者30" initials="" lastIdx="8" clrIdx="0"/>
  <p:cmAuthor id="111" name="未知的使用者53" initials="" lastIdx="1" clrIdx="0"/>
  <p:cmAuthor id="112" name="未知用户58" initials="" lastIdx="5" clrIdx="1"/>
  <p:cmAuthor id="113" name="未知的使用者25" initials="" lastIdx="1" clrIdx="0"/>
  <p:cmAuthor id="114" name="liupeng" initials="" lastIdx="1" clrIdx="1"/>
  <p:cmAuthor id="116" name="AbuSina" initials="" lastIdx="2" clrIdx="0"/>
  <p:cmAuthor id="117" name="hl sun" initials="" lastIdx="1" clrIdx="0"/>
  <p:cmAuthor id="118" name="未知的使用者94" initials="" lastIdx="1" clrIdx="2"/>
  <p:cmAuthor id="119" name="未知用户66" initials="" lastIdx="1" clrIdx="0"/>
  <p:cmAuthor id="121" name="未知用户19" initials="" lastIdx="1" clrIdx="0"/>
  <p:cmAuthor id="122" name="周宏達JerryChou" initials="" lastIdx="6" clrIdx="2"/>
  <p:cmAuthor id="124" name="未知用户7" initials="" lastIdx="1" clrIdx="0"/>
  <p:cmAuthor id="125" name="未知的使用者56" initials="" lastIdx="1" clrIdx="0"/>
  <p:cmAuthor id="127" name="未知的使用者119" initials="" lastIdx="1" clrIdx="2"/>
  <p:cmAuthor id="128" name="未知用户59" initials="" lastIdx="0" clrIdx="1"/>
  <p:cmAuthor id="129" name="未知的使用者22" initials="" lastIdx="8" clrIdx="0"/>
  <p:cmAuthor id="130" name="未知的使用者103" initials="" lastIdx="8" clrIdx="0"/>
  <p:cmAuthor id="131" name="Wenwen" initials="" lastIdx="1" clrIdx="1"/>
  <p:cmAuthor id="132" name="未知的使用者117" initials="" lastIdx="1" clrIdx="0"/>
  <p:cmAuthor id="133" name="未知的使用者33" initials="" lastIdx="1" clrIdx="0"/>
  <p:cmAuthor id="134" name="未知的使用者28" initials="" lastIdx="1" clrIdx="0"/>
  <p:cmAuthor id="135" name="未知用户67" initials="" lastIdx="1" clrIdx="0"/>
  <p:cmAuthor id="136" name="未知用户114" initials="" lastIdx="1" clrIdx="0"/>
  <p:cmAuthor id="138" name="未知的使用者67" initials="" lastIdx="1" clrIdx="0"/>
  <p:cmAuthor id="139" name="未知的使用者46" initials="" lastIdx="1" clrIdx="1"/>
  <p:cmAuthor id="140" name="未知的使用者26" initials="" lastIdx="1" clrIdx="0"/>
  <p:cmAuthor id="141" name="未知的使用者43" initials="" lastIdx="1" clrIdx="0"/>
  <p:cmAuthor id="142" name="未知的使用者9" initials="" lastIdx="1" clrIdx="0"/>
  <p:cmAuthor id="143" name="未知用户62" initials="" lastIdx="1" clrIdx="1"/>
  <p:cmAuthor id="144" name="yuanzh" initials="" lastIdx="1" clrIdx="1"/>
  <p:cmAuthor id="145" name="不明使用者57" initials="" lastIdx="1" clrIdx="0"/>
  <p:cmAuthor id="146" name="未知用户108" initials="" lastIdx="1" clrIdx="0"/>
  <p:cmAuthor id="147" name="未知的使用者110" initials="" lastIdx="1" clrIdx="0"/>
  <p:cmAuthor id="148" name="linyd" initials="" lastIdx="3" clrIdx="1"/>
  <p:cmAuthor id="149" name="未知用户8" initials="" lastIdx="1" clrIdx="0"/>
  <p:cmAuthor id="150" name="未知的使用者31" initials="" lastIdx="1" clrIdx="0"/>
  <p:cmAuthor id="151" name="未知用户81" initials="" lastIdx="1" clrIdx="0"/>
  <p:cmAuthor id="152" name="未知用户115" initials="" lastIdx="1" clrIdx="0"/>
  <p:cmAuthor id="154" name="未知的使用者68" initials="" lastIdx="1" clrIdx="0"/>
  <p:cmAuthor id="155" name="mm" initials="" lastIdx="1" clrIdx="0"/>
  <p:cmAuthor id="156" name="未知用户15" initials="" lastIdx="1" clrIdx="0"/>
  <p:cmAuthor id="157" name="朱晓瑜" initials="" lastIdx="54" clrIdx="0"/>
  <p:cmAuthor id="158" name="不明使用者20" initials="" lastIdx="1" clrIdx="0"/>
  <p:cmAuthor id="2000" name="李婧宜_YBferYVR" initials="authorId_1217247658" lastIdx="0" clrIdx="0"/>
  <p:cmAuthor id="159" name="未知用户82" initials="" lastIdx="1" clrIdx="0"/>
  <p:cmAuthor id="2001" name="骆倩怡_Znauj26B" initials="authorId_382814100" lastIdx="0" clrIdx="0"/>
  <p:cmAuthor id="160" name="未知的使用者7" initials="" lastIdx="2" clrIdx="0"/>
  <p:cmAuthor id="162" name="未知的使用者55" initials="" lastIdx="1" clrIdx="0"/>
  <p:cmAuthor id="163" name="未知的使用者111" initials="" lastIdx="1" clrIdx="0"/>
  <p:cmAuthor id="164" name="未知的使用者50" initials="" lastIdx="1" clrIdx="0"/>
  <p:cmAuthor id="165" name="未知的使用者11" initials="" lastIdx="1" clrIdx="0"/>
  <p:cmAuthor id="166" name="未知用户47" initials="" lastIdx="6" clrIdx="0"/>
  <p:cmAuthor id="691587970" name="小延魔法师" initials="小" lastIdx="1126286" clrIdx="0"/>
  <p:cmAuthor id="167" name="未知用户106" initials="未" lastIdx="1" clrIdx="0"/>
  <p:cmAuthor id="691587971" name="朱红新10208100" initials="朱红新10208100" lastIdx="10" clrIdx="50"/>
  <p:cmAuthor id="168" name="未知用户116" initials="" lastIdx="1" clrIdx="1"/>
  <p:cmAuthor id="691587972" name="NTKO" initials="H" lastIdx="2" clrIdx="45"/>
  <p:cmAuthor id="169" name="未知的使用者150" initials="未" lastIdx="1" clrIdx="0"/>
  <p:cmAuthor id="170" name="未知的使用者69" initials="" lastIdx="1" clrIdx="1"/>
  <p:cmAuthor id="171" name="未知的使用者112" initials="" lastIdx="1" clrIdx="1"/>
  <p:cmAuthor id="173" name="Kevin Hu" initials="" lastIdx="1" clrIdx="0"/>
  <p:cmAuthor id="174" name="未知的使用者38" initials="" lastIdx="1" clrIdx="0"/>
  <p:cmAuthor id="175" name="唐可欣" initials="" lastIdx="1" clrIdx="0"/>
  <p:cmAuthor id="176" name="未知的使用者8" initials="" lastIdx="1" clrIdx="0"/>
  <p:cmAuthor id="177" name="不明使用者56" initials="" lastIdx="1" clrIdx="0"/>
  <p:cmAuthor id="178" name="P00035_jeremy" initials="" lastIdx="1" clrIdx="0"/>
  <p:cmAuthor id="179" name="Unknown User7" initials="" lastIdx="1" clrIdx="0"/>
  <p:cmAuthor id="180" name="muzi wei" initials="" lastIdx="1" clrIdx="0"/>
  <p:cmAuthor id="181" name="未知的使用者41" initials="" lastIdx="1" clrIdx="0"/>
  <p:cmAuthor id="182" name="未知的使用者13" initials="" lastIdx="1" clrIdx="0"/>
  <p:cmAuthor id="183" name="djj" initials="" lastIdx="2" clrIdx="0"/>
  <p:cmAuthor id="184" name="未知用户117" initials="" lastIdx="1" clrIdx="2"/>
  <p:cmAuthor id="186" name="未知用户13" initials="" lastIdx="1" clrIdx="0"/>
  <p:cmAuthor id="187" name="不明使用者21" initials="" lastIdx="1" clrIdx="0"/>
  <p:cmAuthor id="188" name="YUMINGNJ" initials="" lastIdx="3" clrIdx="0"/>
  <p:cmAuthor id="189" name="未知的使用者52" initials="" lastIdx="1" clrIdx="1"/>
  <p:cmAuthor id="190" name="未知用户109" initials="" lastIdx="1" clrIdx="1"/>
  <p:cmAuthor id="191" name="Unknown User117" initials="U" lastIdx="10" clrIdx="0"/>
  <p:cmAuthor id="192" name="thomas" initials="" lastIdx="1" clrIdx="49"/>
  <p:cmAuthor id="193" name="未知的使用者3" initials="" lastIdx="7" clrIdx="1"/>
  <p:cmAuthor id="194" name="未知用户14" initials="" lastIdx="1" clrIdx="0"/>
  <p:cmAuthor id="195" name="Unknown User65" initials="U" lastIdx="1" clrIdx="0"/>
  <p:cmAuthor id="196" name="未知用户98" initials="" lastIdx="1" clrIdx="2"/>
  <p:cmAuthor id="198" name="未知用户83" initials="" lastIdx="1" clrIdx="1"/>
  <p:cmAuthor id="199" name="未知用户61" initials="" lastIdx="8" clrIdx="0"/>
  <p:cmAuthor id="200" name="張秀娟" initials="" lastIdx="1" clrIdx="2"/>
  <p:cmAuthor id="201" name="Jason Wang" initials="" lastIdx="1" clrIdx="0"/>
  <p:cmAuthor id="202" name="不明使用者18" initials="" lastIdx="0" clrIdx="1"/>
  <p:cmAuthor id="204" name="未知的使用者72" initials="" lastIdx="1" clrIdx="0"/>
  <p:cmAuthor id="205" name="未知的使用者48" initials="" lastIdx="1" clrIdx="0"/>
  <p:cmAuthor id="206" name="未知的使用者104" initials="" lastIdx="1" clrIdx="0"/>
  <p:cmAuthor id="207" name="未知用户60" initials="" lastIdx="1" clrIdx="0"/>
  <p:cmAuthor id="208" name="未知的使用者39" initials="未" lastIdx="10" clrIdx="0"/>
  <p:cmAuthor id="209" name="Shawna Strickland" initials="" lastIdx="2" clrIdx="0"/>
  <p:cmAuthor id="210" name="未知的使用者36" initials="" lastIdx="3" clrIdx="1"/>
  <p:cmAuthor id="212" name="Daniel Wuu" initials="" lastIdx="1" clrIdx="0"/>
  <p:cmAuthor id="213" name="未知用户56" initials="" lastIdx="1" clrIdx="0"/>
  <p:cmAuthor id="214" name="未知的使用者14" initials="" lastIdx="2" clrIdx="0"/>
  <p:cmAuthor id="394525608" name="仇怿俊" initials="仇" lastIdx="0" clrIdx="0"/>
  <p:cmAuthor id="217" name="Ashley Eberenz" initials="" lastIdx="7" clrIdx="1"/>
  <p:cmAuthor id="218" name="不明使用者19" initials="" lastIdx="1" clrIdx="0"/>
  <p:cmAuthor id="219" name="qiantong" initials="" lastIdx="3" clrIdx="1"/>
  <p:cmAuthor id="220" name="未知的使用者74" initials="" lastIdx="1" clrIdx="0"/>
  <p:cmAuthor id="221" name="未知的使用者23" initials="" lastIdx="1" clrIdx="0"/>
  <p:cmAuthor id="222" name="未知的使用者1" initials="" lastIdx="8" clrIdx="0"/>
  <p:cmAuthor id="223" name="116304" initials="" lastIdx="1" clrIdx="1"/>
  <p:cmAuthor id="224" name="未知用户31" initials="未" lastIdx="1" clrIdx="1"/>
  <p:cmAuthor id="225" name="R affer" initials="" lastIdx="1" clrIdx="0"/>
  <p:cmAuthor id="226" name="qihua-DCMS" initials="" lastIdx="0" clrIdx="0"/>
  <p:cmAuthor id="227" name="未知用户55" initials="" lastIdx="1" clrIdx="0"/>
  <p:cmAuthor id="228" name="未知的使用者95" initials="" lastIdx="1" clrIdx="0"/>
  <p:cmAuthor id="230" name="未知的使用者32" initials="" lastIdx="1" clrIdx="0"/>
  <p:cmAuthor id="231" name="未知的使用者49" initials="" lastIdx="1" clrIdx="0"/>
  <p:cmAuthor id="232" name="Unknown User26" initials="U" lastIdx="1" clrIdx="1"/>
  <p:cmAuthor id="233" name="yuexuejun" initials="" lastIdx="3" clrIdx="0"/>
  <p:cmAuthor id="234" name="未知的使用者71" initials="" lastIdx="1" clrIdx="1"/>
  <p:cmAuthor id="235" name="未知的使用者105" initials="" lastIdx="1" clrIdx="0"/>
  <p:cmAuthor id="236" name="Unknown User70" initials="" lastIdx="1" clrIdx="0"/>
  <p:cmAuthor id="237" name="clinchen" initials="" lastIdx="0" clrIdx="1"/>
  <p:cmAuthor id="239" name="hanjuncompany" initials="" lastIdx="1" clrIdx="0"/>
  <p:cmAuthor id="240" name="kathy chen" initials="" lastIdx="3" clrIdx="0"/>
  <p:cmAuthor id="1411827" name="黄晓平" initials="黄" lastIdx="0" clrIdx="0"/>
  <p:cmAuthor id="241" name="未知的使用者63" initials="" lastIdx="1" clrIdx="0"/>
  <p:cmAuthor id="1411828" name="韩晓宇00207529" initials="韩晓宇00207529" lastIdx="1" clrIdx="38"/>
  <p:cmAuthor id="242" name="未知的使用者64" initials="" lastIdx="3" clrIdx="1"/>
  <p:cmAuthor id="243" name="未知的使用者47" initials="" lastIdx="1" clrIdx="0"/>
  <p:cmAuthor id="244" name="未知的使用者60" initials="" lastIdx="8" clrIdx="0"/>
  <p:cmAuthor id="245" name="未知的使用者59" initials="" lastIdx="1" clrIdx="0"/>
  <p:cmAuthor id="246" name="未知的使用者54" initials="" lastIdx="1" clrIdx="0"/>
  <p:cmAuthor id="247" name="未知的使用者66" initials="" lastIdx="8" clrIdx="0"/>
  <p:cmAuthor id="248" name="未知的使用者65" initials="" lastIdx="1" clrIdx="0"/>
  <p:cmAuthor id="249" name="未知的使用者106" initials="" lastIdx="3" clrIdx="1"/>
  <p:cmAuthor id="250" name="未知的使用者107" initials="" lastIdx="1" clrIdx="1"/>
  <p:cmAuthor id="251" name="未知的使用者108" initials="" lastIdx="1" clrIdx="0"/>
  <p:cmAuthor id="252" name="未知的使用者86" initials="" lastIdx="1" clrIdx="0"/>
  <p:cmAuthor id="253" name="未知的使用者116" initials="" lastIdx="1" clrIdx="1"/>
  <p:cmAuthor id="254" name="未知的使用者44" initials="" lastIdx="1" clrIdx="0"/>
  <p:cmAuthor id="255" name="未知的使用者37" initials="" lastIdx="1" clrIdx="0"/>
  <p:cmAuthor id="256" name="未知的使用者126" initials="" lastIdx="1" clrIdx="0"/>
  <p:cmAuthor id="257" name="未知的使用者127" initials="" lastIdx="3" clrIdx="1"/>
  <p:cmAuthor id="258" name="未知的使用者128" initials="" lastIdx="1" clrIdx="1"/>
  <p:cmAuthor id="259" name="未知的使用者124" initials="" lastIdx="1" clrIdx="0"/>
  <p:cmAuthor id="260" name="未知的使用者125" initials="" lastIdx="1" clrIdx="0"/>
  <p:cmAuthor id="261" name="Sara Chen" initials="" lastIdx="1" clrIdx="0"/>
  <p:cmAuthor id="262" name="huang gerrard" initials="" lastIdx="1" clrIdx="0"/>
  <p:cmAuthor id="263" name="未知用户170" initials="" lastIdx="1" clrIdx="0"/>
  <p:cmAuthor id="264" name="未知用户171" initials="" lastIdx="5" clrIdx="1"/>
  <p:cmAuthor id="265" name="未知用户172" initials="" lastIdx="1" clrIdx="1"/>
  <p:cmAuthor id="266" name="未知用户173" initials="" lastIdx="1" clrIdx="0"/>
  <p:cmAuthor id="267" name="未知用户149" initials="" lastIdx="1" clrIdx="0"/>
  <p:cmAuthor id="268" name="未知用户150" initials="" lastIdx="1" clrIdx="0"/>
  <p:cmAuthor id="269" name="未知用户151" initials="" lastIdx="2" clrIdx="0"/>
  <p:cmAuthor id="270" name="未知用户152" initials="" lastIdx="8" clrIdx="0"/>
  <p:cmAuthor id="271" name="未知用户153" initials="" lastIdx="8" clrIdx="0"/>
  <p:cmAuthor id="272" name="未知用户154" initials="" lastIdx="1" clrIdx="0"/>
  <p:cmAuthor id="273" name="未知用户155" initials="" lastIdx="1" clrIdx="0"/>
  <p:cmAuthor id="274" name="未知用户41" initials="" lastIdx="8" clrIdx="0"/>
  <p:cmAuthor id="275" name="未知用户44" initials="" lastIdx="1" clrIdx="0"/>
  <p:cmAuthor id="276" name="未知用户45" initials="" lastIdx="1" clrIdx="0"/>
  <p:cmAuthor id="277" name="未知用户156" initials="" lastIdx="10" clrIdx="0"/>
  <p:cmAuthor id="278" name="未知用户64" initials="" lastIdx="1" clrIdx="0"/>
  <p:cmAuthor id="279" name="未知用户65" initials="" lastIdx="1" clrIdx="0"/>
  <p:cmAuthor id="280" name="未知用户68" initials="" lastIdx="1" clrIdx="0"/>
  <p:cmAuthor id="281" name="未知用户69" initials="" lastIdx="2" clrIdx="0"/>
  <p:cmAuthor id="282" name="未知用户70" initials="" lastIdx="1" clrIdx="1"/>
  <p:cmAuthor id="283" name="未知用户71" initials="" lastIdx="1" clrIdx="0"/>
  <p:cmAuthor id="284" name="未知用户72" initials="" lastIdx="1" clrIdx="0"/>
  <p:cmAuthor id="285" name="未知用户73" initials="" lastIdx="2" clrIdx="0"/>
  <p:cmAuthor id="286" name="未知用户49" initials="" lastIdx="1" clrIdx="0"/>
  <p:cmAuthor id="287" name="未知用户50" initials="" lastIdx="1" clrIdx="0"/>
  <p:cmAuthor id="288" name="未知用户52" initials="" lastIdx="1" clrIdx="0"/>
  <p:cmAuthor id="289" name="MA15" initials="" lastIdx="1" clrIdx="0"/>
  <p:cmAuthor id="290" name="未知用户53" initials="" lastIdx="10" clrIdx="0"/>
  <p:cmAuthor id="291" name="未知用户96" initials="" lastIdx="1" clrIdx="0"/>
  <p:cmAuthor id="292" name="未知用户48" initials="" lastIdx="1" clrIdx="0"/>
  <p:cmAuthor id="293" name="未知用户97" initials="" lastIdx="2" clrIdx="0"/>
  <p:cmAuthor id="294" name="未知用户40" initials="" lastIdx="5" clrIdx="1"/>
  <p:cmAuthor id="295" name="未知用户43" initials="" lastIdx="1" clrIdx="0"/>
  <p:cmAuthor id="296" name="未知用户100" initials="" lastIdx="1" clrIdx="0"/>
  <p:cmAuthor id="297" name="未知用户101" initials="" lastIdx="1" clrIdx="0"/>
  <p:cmAuthor id="353158055" name="韩雨" initials="韩" lastIdx="0" clrIdx="0"/>
  <p:cmAuthor id="299" name="未知用户29" initials="" lastIdx="1" clrIdx="0"/>
  <p:cmAuthor id="300" name="未知用户32" initials="" lastIdx="1" clrIdx="0"/>
  <p:cmAuthor id="301" name="未知用户33" initials="" lastIdx="1" clrIdx="0"/>
  <p:cmAuthor id="303" name="未知用户42" initials="" lastIdx="1" clrIdx="0"/>
  <p:cmAuthor id="304" name="未知的使用者109" initials="" lastIdx="5" clrIdx="1"/>
  <p:cmAuthor id="305" name="未知的使用者122" initials="" lastIdx="1" clrIdx="0"/>
  <p:cmAuthor id="306" name="未知的使用者123" initials="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F2FA"/>
    <a:srgbClr val="203864"/>
    <a:srgbClr val="1F4E79"/>
    <a:srgbClr val="FFFFFF"/>
    <a:srgbClr val="F0F0F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8" autoAdjust="0"/>
    <p:restoredTop sz="64119" autoAdjust="0"/>
  </p:normalViewPr>
  <p:slideViewPr>
    <p:cSldViewPr snapToGrid="0">
      <p:cViewPr varScale="1">
        <p:scale>
          <a:sx n="72" d="100"/>
          <a:sy n="72" d="100"/>
        </p:scale>
        <p:origin x="2022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442" y="3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0C82A-CF5C-4246-B110-8D5DFC28EA19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02C5E7-3DBA-4C42-BB4D-F9B1117E36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D3642-1BA2-4DA0-927C-83DBE3892C64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EB2C5-E121-49C8-98D1-1ED9C60F39F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59" y="6493852"/>
            <a:ext cx="588049" cy="2409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07" y="6515888"/>
            <a:ext cx="695596" cy="180147"/>
          </a:xfrm>
          <a:prstGeom prst="rect">
            <a:avLst/>
          </a:prstGeom>
        </p:spPr>
      </p:pic>
      <p:pic>
        <p:nvPicPr>
          <p:cNvPr id="12" name="图片 11" descr="徽标&#10;&#10;描述已自动生成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36" y="237172"/>
            <a:ext cx="1574728" cy="7486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3"/>
          <p:cNvSpPr>
            <a:spLocks noGrp="1"/>
          </p:cNvSpPr>
          <p:nvPr>
            <p:ph type="pic" sz="quarter" idx="10"/>
          </p:nvPr>
        </p:nvSpPr>
        <p:spPr>
          <a:xfrm>
            <a:off x="757381" y="1634632"/>
            <a:ext cx="4765964" cy="2226167"/>
          </a:xfrm>
          <a:prstGeom prst="roundRect">
            <a:avLst>
              <a:gd name="adj" fmla="val 3920"/>
            </a:avLst>
          </a:prstGeom>
        </p:spPr>
        <p:txBody>
          <a:bodyPr/>
          <a:lstStyle/>
          <a:p>
            <a:r>
              <a:rPr lang="zh-CN" altLang="en-US"/>
              <a:t>单击图标添加图片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D3642-1BA2-4DA0-927C-83DBE3892C64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EB2C5-E121-49C8-98D1-1ED9C60F39F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rcRect t="13250"/>
          <a:stretch>
            <a:fillRect/>
          </a:stretch>
        </p:blipFill>
        <p:spPr>
          <a:xfrm>
            <a:off x="0" y="940435"/>
            <a:ext cx="12192000" cy="60077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0D3642-1BA2-4DA0-927C-83DBE3892C64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EEB2C5-E121-49C8-98D1-1ED9C60F39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蓝色的天空&#10;&#10;中度可信度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b="10001"/>
          <a:stretch>
            <a:fillRect/>
          </a:stretch>
        </p:blipFill>
        <p:spPr>
          <a:xfrm>
            <a:off x="0" y="428"/>
            <a:ext cx="12192000" cy="68575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D3642-1BA2-4DA0-927C-83DBE3892C64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EB2C5-E121-49C8-98D1-1ED9C60F39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9.xml"/><Relationship Id="rId7" Type="http://schemas.openxmlformats.org/officeDocument/2006/relationships/image" Target="../media/image8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57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slideLayout" Target="../slideLayouts/slideLayout8.xml"/><Relationship Id="rId5" Type="http://schemas.openxmlformats.org/officeDocument/2006/relationships/tags" Target="../tags/tag59.xml"/><Relationship Id="rId4" Type="http://schemas.openxmlformats.org/officeDocument/2006/relationships/tags" Target="../tags/tag5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62.xml"/><Relationship Id="rId7" Type="http://schemas.openxmlformats.org/officeDocument/2006/relationships/tags" Target="../tags/tag66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10" Type="http://schemas.openxmlformats.org/officeDocument/2006/relationships/image" Target="../media/image22.png"/><Relationship Id="rId4" Type="http://schemas.openxmlformats.org/officeDocument/2006/relationships/tags" Target="../tags/tag63.xml"/><Relationship Id="rId9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69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slideLayout" Target="../slideLayouts/slideLayout8.xml"/><Relationship Id="rId5" Type="http://schemas.openxmlformats.org/officeDocument/2006/relationships/tags" Target="../tags/tag71.xml"/><Relationship Id="rId4" Type="http://schemas.openxmlformats.org/officeDocument/2006/relationships/tags" Target="../tags/tag7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74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slideLayout" Target="../slideLayouts/slideLayout8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79.xml"/><Relationship Id="rId7" Type="http://schemas.openxmlformats.org/officeDocument/2006/relationships/notesSlide" Target="../notesSlides/notesSlide6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slideLayout" Target="../slideLayouts/slideLayout8.xml"/><Relationship Id="rId5" Type="http://schemas.openxmlformats.org/officeDocument/2006/relationships/tags" Target="../tags/tag81.xml"/><Relationship Id="rId4" Type="http://schemas.openxmlformats.org/officeDocument/2006/relationships/tags" Target="../tags/tag8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9.xml"/><Relationship Id="rId3" Type="http://schemas.openxmlformats.org/officeDocument/2006/relationships/tags" Target="../tags/tag84.xml"/><Relationship Id="rId7" Type="http://schemas.openxmlformats.org/officeDocument/2006/relationships/tags" Target="../tags/tag88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10" Type="http://schemas.openxmlformats.org/officeDocument/2006/relationships/image" Target="../media/image26.png"/><Relationship Id="rId4" Type="http://schemas.openxmlformats.org/officeDocument/2006/relationships/tags" Target="../tags/tag85.xml"/><Relationship Id="rId9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13" Type="http://schemas.openxmlformats.org/officeDocument/2006/relationships/image" Target="../media/image28.png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12" Type="http://schemas.openxmlformats.org/officeDocument/2006/relationships/image" Target="../media/image27.png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11" Type="http://schemas.openxmlformats.org/officeDocument/2006/relationships/slideLayout" Target="../slideLayouts/slideLayout3.xml"/><Relationship Id="rId5" Type="http://schemas.openxmlformats.org/officeDocument/2006/relationships/tags" Target="../tags/tag94.xml"/><Relationship Id="rId10" Type="http://schemas.openxmlformats.org/officeDocument/2006/relationships/tags" Target="../tags/tag99.xml"/><Relationship Id="rId4" Type="http://schemas.openxmlformats.org/officeDocument/2006/relationships/tags" Target="../tags/tag93.xml"/><Relationship Id="rId9" Type="http://schemas.openxmlformats.org/officeDocument/2006/relationships/tags" Target="../tags/tag98.xml"/><Relationship Id="rId1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07.xml"/><Relationship Id="rId3" Type="http://schemas.openxmlformats.org/officeDocument/2006/relationships/tags" Target="../tags/tag102.xml"/><Relationship Id="rId7" Type="http://schemas.openxmlformats.org/officeDocument/2006/relationships/tags" Target="../tags/tag106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11" Type="http://schemas.openxmlformats.org/officeDocument/2006/relationships/image" Target="../media/image30.png"/><Relationship Id="rId5" Type="http://schemas.openxmlformats.org/officeDocument/2006/relationships/tags" Target="../tags/tag104.xml"/><Relationship Id="rId10" Type="http://schemas.openxmlformats.org/officeDocument/2006/relationships/slideLayout" Target="../slideLayouts/slideLayout5.xml"/><Relationship Id="rId4" Type="http://schemas.openxmlformats.org/officeDocument/2006/relationships/tags" Target="../tags/tag103.xml"/><Relationship Id="rId9" Type="http://schemas.openxmlformats.org/officeDocument/2006/relationships/tags" Target="../tags/tag10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16.xml"/><Relationship Id="rId3" Type="http://schemas.openxmlformats.org/officeDocument/2006/relationships/tags" Target="../tags/tag111.xml"/><Relationship Id="rId7" Type="http://schemas.openxmlformats.org/officeDocument/2006/relationships/tags" Target="../tags/tag115.xml"/><Relationship Id="rId12" Type="http://schemas.openxmlformats.org/officeDocument/2006/relationships/image" Target="../media/image32.png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11" Type="http://schemas.openxmlformats.org/officeDocument/2006/relationships/image" Target="../media/image31.png"/><Relationship Id="rId5" Type="http://schemas.openxmlformats.org/officeDocument/2006/relationships/tags" Target="../tags/tag113.xml"/><Relationship Id="rId10" Type="http://schemas.openxmlformats.org/officeDocument/2006/relationships/slideLayout" Target="../slideLayouts/slideLayout3.xml"/><Relationship Id="rId4" Type="http://schemas.openxmlformats.org/officeDocument/2006/relationships/tags" Target="../tags/tag112.xml"/><Relationship Id="rId9" Type="http://schemas.openxmlformats.org/officeDocument/2006/relationships/tags" Target="../tags/tag1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120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11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31.xml"/><Relationship Id="rId3" Type="http://schemas.openxmlformats.org/officeDocument/2006/relationships/tags" Target="../tags/tag126.xml"/><Relationship Id="rId7" Type="http://schemas.openxmlformats.org/officeDocument/2006/relationships/tags" Target="../tags/tag130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10" Type="http://schemas.openxmlformats.org/officeDocument/2006/relationships/image" Target="../media/image34.png"/><Relationship Id="rId4" Type="http://schemas.openxmlformats.org/officeDocument/2006/relationships/tags" Target="../tags/tag127.xml"/><Relationship Id="rId9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134.xml"/><Relationship Id="rId7" Type="http://schemas.openxmlformats.org/officeDocument/2006/relationships/tags" Target="../tags/tag138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10" Type="http://schemas.openxmlformats.org/officeDocument/2006/relationships/image" Target="../media/image36.png"/><Relationship Id="rId4" Type="http://schemas.openxmlformats.org/officeDocument/2006/relationships/tags" Target="../tags/tag135.xml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141.xml"/><Relationship Id="rId7" Type="http://schemas.openxmlformats.org/officeDocument/2006/relationships/image" Target="../media/image37.png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143.xml"/><Relationship Id="rId4" Type="http://schemas.openxmlformats.org/officeDocument/2006/relationships/tags" Target="../tags/tag14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146.xml"/><Relationship Id="rId7" Type="http://schemas.openxmlformats.org/officeDocument/2006/relationships/tags" Target="../tags/tag150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image" Target="../media/image38.png"/><Relationship Id="rId5" Type="http://schemas.openxmlformats.org/officeDocument/2006/relationships/tags" Target="../tags/tag148.xml"/><Relationship Id="rId10" Type="http://schemas.openxmlformats.org/officeDocument/2006/relationships/image" Target="../media/image40.png"/><Relationship Id="rId4" Type="http://schemas.openxmlformats.org/officeDocument/2006/relationships/tags" Target="../tags/tag147.xml"/><Relationship Id="rId9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153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16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163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4" Type="http://schemas.openxmlformats.org/officeDocument/2006/relationships/tags" Target="../tags/tag16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7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23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29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5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4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54.xml"/><Relationship Id="rId3" Type="http://schemas.openxmlformats.org/officeDocument/2006/relationships/tags" Target="../tags/tag49.xml"/><Relationship Id="rId7" Type="http://schemas.openxmlformats.org/officeDocument/2006/relationships/tags" Target="../tags/tag53.xml"/><Relationship Id="rId12" Type="http://schemas.openxmlformats.org/officeDocument/2006/relationships/image" Target="../media/image20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../media/image19.png"/><Relationship Id="rId5" Type="http://schemas.openxmlformats.org/officeDocument/2006/relationships/tags" Target="../tags/tag51.xml"/><Relationship Id="rId10" Type="http://schemas.openxmlformats.org/officeDocument/2006/relationships/image" Target="../media/image18.png"/><Relationship Id="rId4" Type="http://schemas.openxmlformats.org/officeDocument/2006/relationships/tags" Target="../tags/tag50.xml"/><Relationship Id="rId9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72770" y="1316355"/>
            <a:ext cx="11341735" cy="49803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386445" y="1861820"/>
            <a:ext cx="2749550" cy="3308350"/>
          </a:xfrm>
          <a:prstGeom prst="rect">
            <a:avLst/>
          </a:prstGeom>
        </p:spPr>
      </p:pic>
      <p:sp>
        <p:nvSpPr>
          <p:cNvPr id="4" name="标题 3"/>
          <p:cNvSpPr txBox="1"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838200" y="365125"/>
            <a:ext cx="10515600" cy="700405"/>
          </a:xfr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www.cnki.net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415098" y="1573530"/>
            <a:ext cx="9439275" cy="4838700"/>
          </a:xfrm>
          <a:prstGeom prst="rect">
            <a:avLst/>
          </a:prstGeom>
        </p:spPr>
      </p:pic>
      <p:sp>
        <p:nvSpPr>
          <p:cNvPr id="18433" name="文本框 73"/>
          <p:cNvSpPr txBox="1"/>
          <p:nvPr>
            <p:custDataLst>
              <p:tags r:id="rId3"/>
            </p:custDataLst>
          </p:nvPr>
        </p:nvSpPr>
        <p:spPr>
          <a:xfrm>
            <a:off x="547370" y="929005"/>
            <a:ext cx="3481705" cy="4235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6</a:t>
            </a:r>
            <a:r>
              <a:rPr lang="zh-CN" altLang="en-US" b="1" dirty="0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）</a:t>
            </a:r>
            <a:r>
              <a:rPr lang="zh-CN" b="1" dirty="0" err="1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引导</a:t>
            </a:r>
            <a:r>
              <a:rPr lang="en-US" altLang="zh-CN" b="1" dirty="0" err="1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检索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1487805" y="4004945"/>
            <a:ext cx="1925955" cy="838200"/>
          </a:xfrm>
          <a:prstGeom prst="roundRect">
            <a:avLst>
              <a:gd name="adj" fmla="val 12960"/>
            </a:avLst>
          </a:prstGeom>
          <a:noFill/>
          <a:ln w="12700">
            <a:solidFill>
              <a:schemeClr val="accent1"/>
            </a:solidFill>
            <a:prstDash val="sysDash"/>
          </a:ln>
        </p:spPr>
        <p:txBody>
          <a:bodyPr wrap="square" lIns="0" tIns="0" rIns="0" bIns="0" rtlCol="0" anchor="b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2000" b="1">
              <a:gradFill>
                <a:gsLst>
                  <a:gs pos="0">
                    <a:schemeClr val="accent1">
                      <a:lumMod val="40000"/>
                      <a:lumOff val="60000"/>
                      <a:alpha val="10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5400000" scaled="0"/>
              </a:gra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10" name="圆角矩形 9"/>
          <p:cNvSpPr/>
          <p:nvPr>
            <p:custDataLst>
              <p:tags r:id="rId4"/>
            </p:custDataLst>
          </p:nvPr>
        </p:nvSpPr>
        <p:spPr>
          <a:xfrm>
            <a:off x="1576705" y="3356610"/>
            <a:ext cx="1136015" cy="39878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b">
            <a:normAutofit/>
            <a:scene3d>
              <a:camera prst="orthographicFront"/>
              <a:lightRig rig="threePt" dir="t"/>
            </a:scene3d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MiSans Normal" panose="00000500000000000000" charset="-122"/>
                <a:sym typeface="MiSans Normal" panose="00000500000000000000" charset="-122"/>
              </a:rPr>
              <a:t>作者引导</a:t>
            </a:r>
          </a:p>
        </p:txBody>
      </p:sp>
      <p:sp>
        <p:nvSpPr>
          <p:cNvPr id="3" name="标题 2"/>
          <p:cNvSpPr txBox="1"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47370" y="208870"/>
            <a:ext cx="10800000" cy="700405"/>
          </a:xfr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1.1  输入增强</a:t>
            </a: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>
            <a:off x="2132965" y="1341120"/>
            <a:ext cx="7886065" cy="5394325"/>
            <a:chOff x="6235" y="1552"/>
            <a:chExt cx="12419" cy="8495"/>
          </a:xfrm>
        </p:grpSpPr>
        <p:pic>
          <p:nvPicPr>
            <p:cNvPr id="47" name="图片 46"/>
            <p:cNvPicPr/>
            <p:nvPr>
              <p:custDataLst>
                <p:tags r:id="rId5"/>
              </p:custDataLst>
            </p:nvPr>
          </p:nvPicPr>
          <p:blipFill>
            <a:blip r:embed="rId10"/>
          </p:blipFill>
          <p:spPr>
            <a:xfrm>
              <a:off x="6235" y="1552"/>
              <a:ext cx="12419" cy="8495"/>
            </a:xfrm>
            <a:prstGeom prst="rect">
              <a:avLst/>
            </a:prstGeom>
          </p:spPr>
        </p:pic>
        <p:sp>
          <p:nvSpPr>
            <p:cNvPr id="48" name="圆角矩形 47"/>
            <p:cNvSpPr/>
            <p:nvPr/>
          </p:nvSpPr>
          <p:spPr>
            <a:xfrm>
              <a:off x="9038" y="4594"/>
              <a:ext cx="6814" cy="536"/>
            </a:xfrm>
            <a:prstGeom prst="roundRect">
              <a:avLst/>
            </a:prstGeom>
            <a:noFill/>
            <a:ln w="12700">
              <a:solidFill>
                <a:schemeClr val="accent1"/>
              </a:solidFill>
              <a:prstDash val="sysDash"/>
            </a:ln>
          </p:spPr>
          <p:txBody>
            <a:bodyPr wrap="square" lIns="0" tIns="0" rIns="0" bIns="0" rtlCol="0" anchor="b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 sz="2000" b="1">
                <a:gradFill>
                  <a:gsLst>
                    <a:gs pos="0">
                      <a:schemeClr val="accent1">
                        <a:lumMod val="40000"/>
                        <a:lumOff val="60000"/>
                        <a:alpha val="10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5400000" scaled="0"/>
                </a:gradFill>
                <a:latin typeface="+mn-ea"/>
                <a:cs typeface="MiSans Normal" panose="00000500000000000000" charset="-122"/>
                <a:sym typeface="MiSans Normal" panose="00000500000000000000" charset="-122"/>
              </a:endParaRPr>
            </a:p>
          </p:txBody>
        </p:sp>
        <p:sp>
          <p:nvSpPr>
            <p:cNvPr id="49" name="圆角矩形 48"/>
            <p:cNvSpPr/>
            <p:nvPr/>
          </p:nvSpPr>
          <p:spPr>
            <a:xfrm>
              <a:off x="9576" y="5258"/>
              <a:ext cx="6694" cy="4162"/>
            </a:xfrm>
            <a:prstGeom prst="roundRect">
              <a:avLst/>
            </a:prstGeom>
            <a:noFill/>
            <a:ln w="12700">
              <a:solidFill>
                <a:schemeClr val="accent1"/>
              </a:solidFill>
              <a:prstDash val="sysDash"/>
            </a:ln>
          </p:spPr>
          <p:txBody>
            <a:bodyPr wrap="square" lIns="0" tIns="0" rIns="0" bIns="0" rtlCol="0" anchor="b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 sz="2000" b="1">
                <a:gradFill>
                  <a:gsLst>
                    <a:gs pos="0">
                      <a:schemeClr val="accent1">
                        <a:lumMod val="40000"/>
                        <a:lumOff val="60000"/>
                        <a:alpha val="10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5400000" scaled="0"/>
                </a:gradFill>
                <a:latin typeface="+mn-ea"/>
                <a:cs typeface="MiSans Normal" panose="00000500000000000000" charset="-122"/>
                <a:sym typeface="MiSans Normal" panose="00000500000000000000" charset="-122"/>
              </a:endParaRPr>
            </a:p>
          </p:txBody>
        </p:sp>
        <p:sp>
          <p:nvSpPr>
            <p:cNvPr id="50" name="圆角矩形标注 49"/>
            <p:cNvSpPr/>
            <p:nvPr>
              <p:custDataLst>
                <p:tags r:id="rId6"/>
              </p:custDataLst>
            </p:nvPr>
          </p:nvSpPr>
          <p:spPr>
            <a:xfrm>
              <a:off x="13910" y="4498"/>
              <a:ext cx="2099" cy="705"/>
            </a:xfrm>
            <a:prstGeom prst="wedgeRoundRectCallout">
              <a:avLst>
                <a:gd name="adj1" fmla="val -49606"/>
                <a:gd name="adj2" fmla="val 3571"/>
                <a:gd name="adj3" fmla="val 16667"/>
              </a:avLst>
            </a:prstGeom>
            <a:solidFill>
              <a:srgbClr val="000000">
                <a:alpha val="0"/>
              </a:srgbClr>
            </a:solidFill>
            <a:ln>
              <a:noFill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lIns="0" tIns="0" rIns="0" bIns="0" rtlCol="0" anchor="ctr" anchorCtr="0">
              <a:normAutofit/>
            </a:bodyPr>
            <a:lstStyle/>
            <a:p>
              <a:pPr lvl="0" algn="ctr">
                <a:lnSpc>
                  <a:spcPct val="110000"/>
                </a:lnSpc>
                <a:buClrTx/>
                <a:buSzTx/>
                <a:buFontTx/>
              </a:pPr>
              <a:r>
                <a:rPr lang="zh-CN" b="1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一级机构</a:t>
              </a:r>
            </a:p>
          </p:txBody>
        </p:sp>
        <p:sp>
          <p:nvSpPr>
            <p:cNvPr id="51" name="圆角矩形标注 50"/>
            <p:cNvSpPr/>
            <p:nvPr>
              <p:custDataLst>
                <p:tags r:id="rId7"/>
              </p:custDataLst>
            </p:nvPr>
          </p:nvSpPr>
          <p:spPr>
            <a:xfrm>
              <a:off x="14579" y="6343"/>
              <a:ext cx="1619" cy="705"/>
            </a:xfrm>
            <a:prstGeom prst="wedgeRoundRectCallout">
              <a:avLst>
                <a:gd name="adj1" fmla="val -49606"/>
                <a:gd name="adj2" fmla="val 3571"/>
                <a:gd name="adj3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lIns="0" tIns="0" rIns="0" bIns="0" rtlCol="0" anchor="ctr" anchorCtr="0">
              <a:normAutofit/>
            </a:bodyPr>
            <a:lstStyle/>
            <a:p>
              <a:pPr lvl="0" algn="ctr">
                <a:lnSpc>
                  <a:spcPct val="110000"/>
                </a:lnSpc>
                <a:buClrTx/>
                <a:buSzTx/>
                <a:buFontTx/>
              </a:pPr>
              <a:r>
                <a:rPr lang="zh-CN" b="1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原文机构</a:t>
              </a:r>
            </a:p>
          </p:txBody>
        </p:sp>
      </p:grpSp>
      <p:sp>
        <p:nvSpPr>
          <p:cNvPr id="18433" name="文本框 73"/>
          <p:cNvSpPr txBox="1"/>
          <p:nvPr>
            <p:custDataLst>
              <p:tags r:id="rId2"/>
            </p:custDataLst>
          </p:nvPr>
        </p:nvSpPr>
        <p:spPr>
          <a:xfrm>
            <a:off x="547370" y="929005"/>
            <a:ext cx="3481705" cy="4235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6</a:t>
            </a:r>
            <a:r>
              <a:rPr lang="zh-CN" altLang="en-US" b="1" dirty="0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）</a:t>
            </a:r>
            <a:r>
              <a:rPr lang="zh-CN" b="1" dirty="0" err="1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引导</a:t>
            </a:r>
            <a:r>
              <a:rPr lang="en-US" altLang="zh-CN" b="1" dirty="0" err="1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检索</a:t>
            </a:r>
          </a:p>
        </p:txBody>
      </p:sp>
      <p:sp>
        <p:nvSpPr>
          <p:cNvPr id="10" name="圆角矩形 9"/>
          <p:cNvSpPr/>
          <p:nvPr>
            <p:custDataLst>
              <p:tags r:id="rId3"/>
            </p:custDataLst>
          </p:nvPr>
        </p:nvSpPr>
        <p:spPr>
          <a:xfrm>
            <a:off x="2437765" y="2349500"/>
            <a:ext cx="1136015" cy="39878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b">
            <a:normAutofit/>
            <a:scene3d>
              <a:camera prst="orthographicFront"/>
              <a:lightRig rig="threePt" dir="t"/>
            </a:scene3d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MiSans Normal" panose="00000500000000000000" charset="-122"/>
                <a:sym typeface="MiSans Normal" panose="00000500000000000000" charset="-122"/>
              </a:rPr>
              <a:t>作者引导</a:t>
            </a:r>
          </a:p>
        </p:txBody>
      </p:sp>
      <p:sp>
        <p:nvSpPr>
          <p:cNvPr id="2" name="标题 1"/>
          <p:cNvSpPr txBox="1"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47370" y="208870"/>
            <a:ext cx="10800000" cy="700405"/>
          </a:xfr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1.1  输入增强</a:t>
            </a: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207260" y="1196023"/>
            <a:ext cx="7620000" cy="5591175"/>
          </a:xfrm>
          <a:prstGeom prst="rect">
            <a:avLst/>
          </a:prstGeom>
        </p:spPr>
      </p:pic>
      <p:sp>
        <p:nvSpPr>
          <p:cNvPr id="18433" name="文本框 73"/>
          <p:cNvSpPr txBox="1"/>
          <p:nvPr>
            <p:custDataLst>
              <p:tags r:id="rId3"/>
            </p:custDataLst>
          </p:nvPr>
        </p:nvSpPr>
        <p:spPr>
          <a:xfrm>
            <a:off x="547370" y="929005"/>
            <a:ext cx="3481705" cy="4235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6</a:t>
            </a:r>
            <a:r>
              <a:rPr lang="zh-CN" altLang="en-US" b="1" dirty="0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）</a:t>
            </a:r>
            <a:r>
              <a:rPr lang="zh-CN" b="1" dirty="0" err="1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引导</a:t>
            </a:r>
            <a:r>
              <a:rPr lang="en-US" altLang="zh-CN" b="1" dirty="0" err="1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检索</a:t>
            </a:r>
          </a:p>
        </p:txBody>
      </p:sp>
      <p:sp>
        <p:nvSpPr>
          <p:cNvPr id="80" name="圆角矩形 79"/>
          <p:cNvSpPr/>
          <p:nvPr>
            <p:custDataLst>
              <p:tags r:id="rId4"/>
            </p:custDataLst>
          </p:nvPr>
        </p:nvSpPr>
        <p:spPr>
          <a:xfrm>
            <a:off x="2279650" y="2047240"/>
            <a:ext cx="3183890" cy="3987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b">
            <a:normAutofit/>
            <a:scene3d>
              <a:camera prst="orthographicFront"/>
              <a:lightRig rig="threePt" dir="t"/>
            </a:scene3d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>
                <a:solidFill>
                  <a:schemeClr val="tx1"/>
                </a:solidFill>
                <a:effectLst/>
                <a:latin typeface="+mn-ea"/>
                <a:cs typeface="MiSans Normal" panose="00000500000000000000" charset="-122"/>
                <a:sym typeface="MiSans Normal" panose="00000500000000000000" charset="-122"/>
              </a:rPr>
              <a:t>机构、基金、文献来源引导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2352040" y="3110865"/>
            <a:ext cx="2832735" cy="1331595"/>
          </a:xfrm>
          <a:prstGeom prst="roundRect">
            <a:avLst>
              <a:gd name="adj" fmla="val 12960"/>
            </a:avLst>
          </a:prstGeom>
          <a:noFill/>
          <a:ln w="12700">
            <a:solidFill>
              <a:schemeClr val="accent1"/>
            </a:solidFill>
            <a:prstDash val="sysDash"/>
          </a:ln>
        </p:spPr>
        <p:txBody>
          <a:bodyPr wrap="square" lIns="0" tIns="0" rIns="0" bIns="0" rtlCol="0" anchor="b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2000" b="1">
              <a:gradFill>
                <a:gsLst>
                  <a:gs pos="0">
                    <a:schemeClr val="accent1">
                      <a:lumMod val="40000"/>
                      <a:lumOff val="60000"/>
                      <a:alpha val="10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5400000" scaled="0"/>
              </a:gra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351405" y="5866130"/>
            <a:ext cx="2832735" cy="894715"/>
          </a:xfrm>
          <a:prstGeom prst="roundRect">
            <a:avLst>
              <a:gd name="adj" fmla="val 12960"/>
            </a:avLst>
          </a:prstGeom>
          <a:noFill/>
          <a:ln w="12700">
            <a:solidFill>
              <a:schemeClr val="accent1"/>
            </a:solidFill>
            <a:prstDash val="sysDash"/>
          </a:ln>
        </p:spPr>
        <p:txBody>
          <a:bodyPr wrap="square" lIns="0" tIns="0" rIns="0" bIns="0" rtlCol="0" anchor="b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2000" b="1">
              <a:gradFill>
                <a:gsLst>
                  <a:gs pos="0">
                    <a:schemeClr val="accent1">
                      <a:lumMod val="40000"/>
                      <a:lumOff val="60000"/>
                      <a:alpha val="10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5400000" scaled="0"/>
              </a:gra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2279650" y="4493260"/>
            <a:ext cx="1856105" cy="1331595"/>
          </a:xfrm>
          <a:prstGeom prst="roundRect">
            <a:avLst>
              <a:gd name="adj" fmla="val 12960"/>
            </a:avLst>
          </a:prstGeom>
          <a:noFill/>
          <a:ln w="12700">
            <a:solidFill>
              <a:schemeClr val="accent1"/>
            </a:solidFill>
            <a:prstDash val="sysDash"/>
          </a:ln>
        </p:spPr>
        <p:txBody>
          <a:bodyPr wrap="square" lIns="0" tIns="0" rIns="0" bIns="0" rtlCol="0" anchor="b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2000" b="1">
              <a:gradFill>
                <a:gsLst>
                  <a:gs pos="0">
                    <a:schemeClr val="accent1">
                      <a:lumMod val="40000"/>
                      <a:lumOff val="60000"/>
                      <a:alpha val="10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5400000" scaled="0"/>
              </a:gra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2" name="标题 1"/>
          <p:cNvSpPr txBox="1"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7220" y="208870"/>
            <a:ext cx="10800000" cy="700405"/>
          </a:xfr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1.1  输入增强</a:t>
            </a: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412365" y="1125220"/>
            <a:ext cx="8553450" cy="5467350"/>
          </a:xfrm>
          <a:prstGeom prst="rect">
            <a:avLst/>
          </a:prstGeom>
        </p:spPr>
      </p:pic>
      <p:sp>
        <p:nvSpPr>
          <p:cNvPr id="18433" name="文本框 73"/>
          <p:cNvSpPr txBox="1"/>
          <p:nvPr>
            <p:custDataLst>
              <p:tags r:id="rId3"/>
            </p:custDataLst>
          </p:nvPr>
        </p:nvSpPr>
        <p:spPr>
          <a:xfrm>
            <a:off x="547370" y="929005"/>
            <a:ext cx="3481705" cy="4235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6</a:t>
            </a:r>
            <a:r>
              <a:rPr lang="zh-CN" altLang="en-US" b="1" dirty="0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）</a:t>
            </a:r>
            <a:r>
              <a:rPr lang="zh-CN" b="1" dirty="0" err="1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引导</a:t>
            </a:r>
            <a:r>
              <a:rPr lang="en-US" altLang="zh-CN" b="1" dirty="0" err="1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检索</a:t>
            </a:r>
          </a:p>
        </p:txBody>
      </p:sp>
      <p:sp>
        <p:nvSpPr>
          <p:cNvPr id="88" name="圆角矩形 87"/>
          <p:cNvSpPr/>
          <p:nvPr/>
        </p:nvSpPr>
        <p:spPr>
          <a:xfrm>
            <a:off x="2468245" y="3620770"/>
            <a:ext cx="3195955" cy="2798445"/>
          </a:xfrm>
          <a:prstGeom prst="roundRect">
            <a:avLst>
              <a:gd name="adj" fmla="val 10450"/>
            </a:avLst>
          </a:prstGeom>
          <a:noFill/>
          <a:ln w="12700">
            <a:solidFill>
              <a:schemeClr val="accent1"/>
            </a:solidFill>
            <a:prstDash val="sysDash"/>
          </a:ln>
        </p:spPr>
        <p:txBody>
          <a:bodyPr wrap="square" lIns="0" tIns="0" rIns="0" bIns="0" rtlCol="0" anchor="b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2000" b="1">
              <a:gradFill>
                <a:gsLst>
                  <a:gs pos="0">
                    <a:schemeClr val="accent1">
                      <a:lumMod val="40000"/>
                      <a:lumOff val="60000"/>
                      <a:alpha val="10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5400000" scaled="0"/>
              </a:gra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89" name="圆角矩形 88"/>
          <p:cNvSpPr/>
          <p:nvPr>
            <p:custDataLst>
              <p:tags r:id="rId4"/>
            </p:custDataLst>
          </p:nvPr>
        </p:nvSpPr>
        <p:spPr>
          <a:xfrm>
            <a:off x="2536190" y="2619375"/>
            <a:ext cx="1136015" cy="39878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b">
            <a:normAutofit/>
            <a:scene3d>
              <a:camera prst="orthographicFront"/>
              <a:lightRig rig="threePt" dir="t"/>
            </a:scene3d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MiSans Normal" panose="00000500000000000000" charset="-122"/>
                <a:sym typeface="MiSans Normal" panose="00000500000000000000" charset="-122"/>
              </a:rPr>
              <a:t>分类引导</a:t>
            </a:r>
          </a:p>
        </p:txBody>
      </p:sp>
      <p:sp>
        <p:nvSpPr>
          <p:cNvPr id="3" name="标题 2"/>
          <p:cNvSpPr txBox="1"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47370" y="208870"/>
            <a:ext cx="10800000" cy="700405"/>
          </a:xfr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1.1  输入增强</a:t>
            </a: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631950" y="1700530"/>
            <a:ext cx="9108440" cy="4323080"/>
          </a:xfrm>
          <a:prstGeom prst="rect">
            <a:avLst/>
          </a:prstGeom>
        </p:spPr>
      </p:pic>
      <p:sp>
        <p:nvSpPr>
          <p:cNvPr id="18433" name="文本框 73"/>
          <p:cNvSpPr txBox="1"/>
          <p:nvPr>
            <p:custDataLst>
              <p:tags r:id="rId3"/>
            </p:custDataLst>
          </p:nvPr>
        </p:nvSpPr>
        <p:spPr>
          <a:xfrm>
            <a:off x="547370" y="929005"/>
            <a:ext cx="3481705" cy="4235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6</a:t>
            </a:r>
            <a:r>
              <a:rPr lang="zh-CN" altLang="en-US" b="1" dirty="0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）</a:t>
            </a:r>
            <a:r>
              <a:rPr lang="zh-CN" b="1" dirty="0" err="1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引导</a:t>
            </a:r>
            <a:r>
              <a:rPr lang="en-US" altLang="zh-CN" b="1" dirty="0" err="1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检索</a:t>
            </a:r>
          </a:p>
        </p:txBody>
      </p:sp>
      <p:sp>
        <p:nvSpPr>
          <p:cNvPr id="93" name="圆角矩形 92"/>
          <p:cNvSpPr/>
          <p:nvPr/>
        </p:nvSpPr>
        <p:spPr>
          <a:xfrm>
            <a:off x="1732280" y="4573270"/>
            <a:ext cx="3442970" cy="702310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ysDash"/>
          </a:ln>
        </p:spPr>
        <p:txBody>
          <a:bodyPr wrap="square" lIns="0" tIns="0" rIns="0" bIns="0" rtlCol="0" anchor="b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2000" b="1">
              <a:gradFill>
                <a:gsLst>
                  <a:gs pos="0">
                    <a:schemeClr val="accent1">
                      <a:lumMod val="40000"/>
                      <a:lumOff val="60000"/>
                      <a:alpha val="10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5400000" scaled="0"/>
              </a:gra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94" name="圆角矩形 93"/>
          <p:cNvSpPr/>
          <p:nvPr>
            <p:custDataLst>
              <p:tags r:id="rId4"/>
            </p:custDataLst>
          </p:nvPr>
        </p:nvSpPr>
        <p:spPr>
          <a:xfrm>
            <a:off x="1835785" y="3434715"/>
            <a:ext cx="1136015" cy="39878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 anchor="b">
            <a:normAutofit/>
            <a:scene3d>
              <a:camera prst="orthographicFront"/>
              <a:lightRig rig="threePt" dir="t"/>
            </a:scene3d>
          </a:bodyPr>
          <a:lstStyle/>
          <a:p>
            <a:pPr lvl="0" algn="l">
              <a:buClrTx/>
              <a:buSzTx/>
              <a:buFontTx/>
            </a:pPr>
            <a:r>
              <a:rPr lang="en-US" altLang="zh-CN" sz="20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MiSans Normal" panose="00000500000000000000" charset="-122"/>
                <a:sym typeface="MiSans Normal" panose="00000500000000000000" charset="-122"/>
              </a:rPr>
              <a:t>DOI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MiSans Normal" panose="00000500000000000000" charset="-122"/>
                <a:sym typeface="MiSans Normal" panose="00000500000000000000" charset="-122"/>
              </a:rPr>
              <a:t>引导</a:t>
            </a:r>
          </a:p>
        </p:txBody>
      </p:sp>
      <p:sp>
        <p:nvSpPr>
          <p:cNvPr id="3" name="标题 2"/>
          <p:cNvSpPr txBox="1"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47370" y="208870"/>
            <a:ext cx="10800000" cy="700405"/>
          </a:xfr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1.1  输入增强</a:t>
            </a: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文本框 73"/>
          <p:cNvSpPr txBox="1"/>
          <p:nvPr>
            <p:custDataLst>
              <p:tags r:id="rId2"/>
            </p:custDataLst>
          </p:nvPr>
        </p:nvSpPr>
        <p:spPr>
          <a:xfrm>
            <a:off x="547370" y="929005"/>
            <a:ext cx="11129645" cy="4235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1</a:t>
            </a:r>
            <a:r>
              <a:rPr lang="zh-CN" altLang="en-US" b="1" dirty="0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）</a:t>
            </a:r>
            <a:r>
              <a:rPr lang="zh-CN" b="1" dirty="0" err="1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语义召回：</a:t>
            </a:r>
            <a:r>
              <a:rPr lang="zh-CN" b="1" dirty="0" err="1">
                <a:solidFill>
                  <a:schemeClr val="tx1"/>
                </a:solidFill>
                <a:cs typeface="微软雅黑 (正文)" charset="0"/>
                <a:sym typeface="+mn-ea"/>
              </a:rPr>
              <a:t>兼顾标量检索的检准优势和向量检索的检全优势，双路召回，实现语义和关键词检索融合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1562735" y="1490980"/>
            <a:ext cx="9170670" cy="4732020"/>
            <a:chOff x="4721" y="2348"/>
            <a:chExt cx="14442" cy="7452"/>
          </a:xfrm>
        </p:grpSpPr>
        <p:grpSp>
          <p:nvGrpSpPr>
            <p:cNvPr id="17" name="组合 16"/>
            <p:cNvGrpSpPr/>
            <p:nvPr/>
          </p:nvGrpSpPr>
          <p:grpSpPr>
            <a:xfrm>
              <a:off x="4721" y="2348"/>
              <a:ext cx="14442" cy="7452"/>
              <a:chOff x="4721" y="2348"/>
              <a:chExt cx="14442" cy="7452"/>
            </a:xfrm>
          </p:grpSpPr>
          <p:pic>
            <p:nvPicPr>
              <p:cNvPr id="2" name="图片 1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0"/>
              <a:stretch>
                <a:fillRect/>
              </a:stretch>
            </p:blipFill>
            <p:spPr>
              <a:xfrm>
                <a:off x="4721" y="2348"/>
                <a:ext cx="14442" cy="7452"/>
              </a:xfrm>
              <a:prstGeom prst="rect">
                <a:avLst/>
              </a:prstGeom>
            </p:spPr>
          </p:pic>
          <p:grpSp>
            <p:nvGrpSpPr>
              <p:cNvPr id="16" name="组合 15"/>
              <p:cNvGrpSpPr/>
              <p:nvPr/>
            </p:nvGrpSpPr>
            <p:grpSpPr>
              <a:xfrm>
                <a:off x="11207" y="3176"/>
                <a:ext cx="7381" cy="4001"/>
                <a:chOff x="11207" y="3176"/>
                <a:chExt cx="7381" cy="4001"/>
              </a:xfrm>
            </p:grpSpPr>
            <p:sp>
              <p:nvSpPr>
                <p:cNvPr id="30" name="圆角矩形标注 29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11207" y="3176"/>
                  <a:ext cx="7381" cy="671"/>
                </a:xfrm>
                <a:prstGeom prst="wedgeRoundRectCallout">
                  <a:avLst>
                    <a:gd name="adj1" fmla="val -49606"/>
                    <a:gd name="adj2" fmla="val 3571"/>
                    <a:gd name="adj3" fmla="val 16667"/>
                  </a:avLst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3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  <p:txBody>
                <a:bodyPr wrap="square" lIns="0" tIns="0" rIns="0" bIns="0" rtlCol="0" anchor="ctr" anchorCtr="0">
                  <a:normAutofit/>
                </a:bodyPr>
                <a:lstStyle/>
                <a:p>
                  <a:pPr lvl="0" algn="ctr">
                    <a:lnSpc>
                      <a:spcPct val="110000"/>
                    </a:lnSpc>
                    <a:buClrTx/>
                    <a:buSzTx/>
                    <a:buFontTx/>
                  </a:pPr>
                  <a:r>
                    <a:rPr lang="zh-CN">
                      <a:solidFill>
                        <a:schemeClr val="tx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+mn-ea"/>
                      <a:cs typeface="MiSans Normal" panose="00000500000000000000" charset="-122"/>
                      <a:sym typeface="MiSans Normal" panose="00000500000000000000" charset="-122"/>
                    </a:rPr>
                    <a:t>传统检索输入检索式：</a:t>
                  </a:r>
                  <a:r>
                    <a:rPr lang="zh-CN" b="1">
                      <a:solidFill>
                        <a:schemeClr val="tx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+mn-ea"/>
                      <a:cs typeface="MiSans Normal" panose="00000500000000000000" charset="-122"/>
                      <a:sym typeface="MiSans Normal" panose="00000500000000000000" charset="-122"/>
                    </a:rPr>
                    <a:t>铁铬液流电池 * 储存</a:t>
                  </a:r>
                </a:p>
              </p:txBody>
            </p:sp>
            <p:sp>
              <p:nvSpPr>
                <p:cNvPr id="14" name="圆角矩形标注 13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13858" y="6037"/>
                  <a:ext cx="3865" cy="1140"/>
                </a:xfrm>
                <a:prstGeom prst="wedgeRoundRectCallout">
                  <a:avLst>
                    <a:gd name="adj1" fmla="val -49606"/>
                    <a:gd name="adj2" fmla="val 3571"/>
                    <a:gd name="adj3" fmla="val 16667"/>
                  </a:avLst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3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  <p:txBody>
                <a:bodyPr wrap="square" lIns="0" tIns="0" rIns="0" bIns="0" rtlCol="0" anchor="ctr" anchorCtr="0">
                  <a:normAutofit/>
                </a:bodyPr>
                <a:lstStyle/>
                <a:p>
                  <a:pPr lvl="0" algn="ctr">
                    <a:lnSpc>
                      <a:spcPct val="110000"/>
                    </a:lnSpc>
                    <a:buClrTx/>
                    <a:buSzTx/>
                    <a:buFontTx/>
                  </a:pPr>
                  <a:r>
                    <a:rPr lang="zh-CN" altLang="en-US">
                      <a:solidFill>
                        <a:schemeClr val="tx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+mn-ea"/>
                      <a:cs typeface="MiSans Normal" panose="00000500000000000000" charset="-122"/>
                      <a:sym typeface="MiSans Normal" panose="00000500000000000000" charset="-122"/>
                    </a:rPr>
                    <a:t>字面匹配</a:t>
                  </a:r>
                  <a:r>
                    <a:rPr lang="zh-CN">
                      <a:solidFill>
                        <a:schemeClr val="tx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+mn-ea"/>
                      <a:cs typeface="MiSans Normal" panose="00000500000000000000" charset="-122"/>
                      <a:sym typeface="MiSans Normal" panose="00000500000000000000" charset="-122"/>
                    </a:rPr>
                    <a:t>结果：</a:t>
                  </a:r>
                  <a:r>
                    <a:rPr lang="en-US" altLang="zh-CN" b="1">
                      <a:solidFill>
                        <a:schemeClr val="tx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+mn-ea"/>
                      <a:cs typeface="MiSans Normal" panose="00000500000000000000" charset="-122"/>
                      <a:sym typeface="MiSans Normal" panose="00000500000000000000" charset="-122"/>
                    </a:rPr>
                    <a:t>1</a:t>
                  </a:r>
                  <a:r>
                    <a:rPr lang="zh-CN" altLang="en-US" b="1">
                      <a:solidFill>
                        <a:schemeClr val="tx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+mn-ea"/>
                      <a:cs typeface="MiSans Normal" panose="00000500000000000000" charset="-122"/>
                      <a:sym typeface="MiSans Normal" panose="00000500000000000000" charset="-122"/>
                    </a:rPr>
                    <a:t>条</a:t>
                  </a:r>
                </a:p>
                <a:p>
                  <a:pPr lvl="0" algn="ctr">
                    <a:lnSpc>
                      <a:spcPct val="110000"/>
                    </a:lnSpc>
                    <a:buClrTx/>
                    <a:buSzTx/>
                    <a:buFontTx/>
                  </a:pPr>
                  <a:r>
                    <a:rPr lang="zh-CN" b="1">
                      <a:solidFill>
                        <a:schemeClr val="tx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+mn-ea"/>
                      <a:cs typeface="MiSans Normal" panose="00000500000000000000" charset="-122"/>
                      <a:sym typeface="MiSans Normal" panose="00000500000000000000" charset="-122"/>
                    </a:rPr>
                    <a:t>铁铬液流电池</a:t>
                  </a:r>
                  <a:r>
                    <a:rPr lang="zh-CN" altLang="en-US" b="1">
                      <a:solidFill>
                        <a:schemeClr val="tx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+mn-ea"/>
                      <a:cs typeface="MiSans Normal" panose="00000500000000000000" charset="-122"/>
                      <a:sym typeface="MiSans Normal" panose="00000500000000000000" charset="-122"/>
                    </a:rPr>
                    <a:t>、储存</a:t>
                  </a:r>
                </a:p>
              </p:txBody>
            </p:sp>
            <p:sp>
              <p:nvSpPr>
                <p:cNvPr id="15" name="圆角矩形标注 14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5879" y="4594"/>
                  <a:ext cx="2097" cy="617"/>
                </a:xfrm>
                <a:prstGeom prst="wedgeRoundRectCallout">
                  <a:avLst>
                    <a:gd name="adj1" fmla="val -49606"/>
                    <a:gd name="adj2" fmla="val 3571"/>
                    <a:gd name="adj3" fmla="val 16667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3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  <p:txBody>
                <a:bodyPr wrap="square" lIns="0" tIns="0" rIns="0" bIns="0" rtlCol="0" anchor="ctr" anchorCtr="0">
                  <a:normAutofit/>
                </a:bodyPr>
                <a:lstStyle/>
                <a:p>
                  <a:pPr lvl="0" algn="ctr">
                    <a:lnSpc>
                      <a:spcPct val="110000"/>
                    </a:lnSpc>
                    <a:buClrTx/>
                    <a:buSzTx/>
                    <a:buFontTx/>
                  </a:pPr>
                  <a:r>
                    <a:rPr lang="zh-CN" altLang="en-US">
                      <a:solidFill>
                        <a:schemeClr val="tx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+mn-ea"/>
                      <a:cs typeface="MiSans Normal" panose="00000500000000000000" charset="-122"/>
                      <a:sym typeface="MiSans Normal" panose="00000500000000000000" charset="-122"/>
                    </a:rPr>
                    <a:t>同义词扩展</a:t>
                  </a:r>
                </a:p>
              </p:txBody>
            </p:sp>
            <p:cxnSp>
              <p:nvCxnSpPr>
                <p:cNvPr id="13" name="直接箭头连接符 12"/>
                <p:cNvCxnSpPr/>
                <p:nvPr/>
              </p:nvCxnSpPr>
              <p:spPr>
                <a:xfrm>
                  <a:off x="15714" y="3943"/>
                  <a:ext cx="28" cy="216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" name="椭圆 28"/>
              <p:cNvSpPr/>
              <p:nvPr>
                <p:custDataLst>
                  <p:tags r:id="rId5"/>
                </p:custDataLst>
              </p:nvPr>
            </p:nvSpPr>
            <p:spPr>
              <a:xfrm rot="10800000" flipV="1">
                <a:off x="18086" y="7645"/>
                <a:ext cx="454" cy="454"/>
              </a:xfrm>
              <a:prstGeom prst="ellipse">
                <a:avLst/>
              </a:prstGeom>
              <a:solidFill>
                <a:schemeClr val="bg1"/>
              </a:solidFill>
              <a:ln w="12700" cmpd="sng">
                <a:solidFill>
                  <a:schemeClr val="accent1">
                    <a:shade val="50000"/>
                  </a:schemeClr>
                </a:solidFill>
                <a:prstDash val="solid"/>
              </a:ln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1600" b="1">
                    <a:solidFill>
                      <a:schemeClr val="tx1"/>
                    </a:solidFill>
                    <a:latin typeface="+mn-ea"/>
                    <a:cs typeface="MiSans Normal" panose="00000500000000000000" charset="-122"/>
                    <a:sym typeface="MiSans Normal" panose="00000500000000000000" charset="-122"/>
                  </a:rPr>
                  <a:t>1</a:t>
                </a:r>
              </a:p>
            </p:txBody>
          </p:sp>
        </p:grpSp>
        <p:sp>
          <p:nvSpPr>
            <p:cNvPr id="102" name="圆角矩形 101"/>
            <p:cNvSpPr/>
            <p:nvPr/>
          </p:nvSpPr>
          <p:spPr>
            <a:xfrm>
              <a:off x="8313" y="9159"/>
              <a:ext cx="2574" cy="467"/>
            </a:xfrm>
            <a:prstGeom prst="roundRect">
              <a:avLst/>
            </a:prstGeom>
            <a:noFill/>
            <a:ln w="12700">
              <a:solidFill>
                <a:schemeClr val="accent2"/>
              </a:solidFill>
              <a:prstDash val="sysDash"/>
            </a:ln>
          </p:spPr>
          <p:txBody>
            <a:bodyPr wrap="square" lIns="0" tIns="0" rIns="0" bIns="0" rtlCol="0" anchor="b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 sz="2000" b="1">
                <a:gradFill>
                  <a:gsLst>
                    <a:gs pos="0">
                      <a:schemeClr val="accent1">
                        <a:lumMod val="40000"/>
                        <a:lumOff val="60000"/>
                        <a:alpha val="10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5400000" scaled="0"/>
                </a:gradFill>
                <a:latin typeface="+mn-ea"/>
                <a:cs typeface="MiSans Normal" panose="00000500000000000000" charset="-122"/>
                <a:sym typeface="MiSans Normal" panose="00000500000000000000" charset="-122"/>
              </a:endParaRPr>
            </a:p>
          </p:txBody>
        </p:sp>
      </p:grpSp>
      <p:sp>
        <p:nvSpPr>
          <p:cNvPr id="5" name="标题 4"/>
          <p:cNvSpPr txBox="1"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4660" y="208870"/>
            <a:ext cx="10800000" cy="700405"/>
          </a:xfr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1.2  结果增强</a:t>
            </a: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rcRect b="80535"/>
          <a:stretch>
            <a:fillRect/>
          </a:stretch>
        </p:blipFill>
        <p:spPr>
          <a:xfrm>
            <a:off x="1512570" y="1352550"/>
            <a:ext cx="9676130" cy="10591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rcRect t="5382" b="33659"/>
          <a:stretch>
            <a:fillRect/>
          </a:stretch>
        </p:blipFill>
        <p:spPr>
          <a:xfrm>
            <a:off x="1512570" y="1960880"/>
            <a:ext cx="9676130" cy="4370070"/>
          </a:xfrm>
          <a:prstGeom prst="rect">
            <a:avLst/>
          </a:prstGeom>
        </p:spPr>
      </p:pic>
      <p:sp>
        <p:nvSpPr>
          <p:cNvPr id="4" name="文本框 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7420" y="116973"/>
            <a:ext cx="2511425" cy="5835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1.2  结果增强</a:t>
            </a:r>
          </a:p>
        </p:txBody>
      </p:sp>
      <p:sp>
        <p:nvSpPr>
          <p:cNvPr id="18433" name="文本框 73"/>
          <p:cNvSpPr txBox="1"/>
          <p:nvPr>
            <p:custDataLst>
              <p:tags r:id="rId5"/>
            </p:custDataLst>
          </p:nvPr>
        </p:nvSpPr>
        <p:spPr>
          <a:xfrm>
            <a:off x="547370" y="929005"/>
            <a:ext cx="11129645" cy="4235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1</a:t>
            </a:r>
            <a:r>
              <a:rPr lang="zh-CN" altLang="en-US" b="1" dirty="0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）</a:t>
            </a:r>
            <a:r>
              <a:rPr lang="zh-CN" b="1" dirty="0" err="1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语义召回：</a:t>
            </a:r>
            <a:r>
              <a:rPr lang="zh-CN" b="1" dirty="0" err="1">
                <a:solidFill>
                  <a:schemeClr val="tx1"/>
                </a:solidFill>
                <a:cs typeface="微软雅黑 (正文)" charset="0"/>
                <a:sym typeface="+mn-ea"/>
              </a:rPr>
              <a:t>兼顾标量检索的检准优势和向量检索的检全优势，双路召回，实现语义和关键词检索融合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4919980" y="3779520"/>
            <a:ext cx="257810" cy="233680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olid"/>
          </a:ln>
        </p:spPr>
        <p:txBody>
          <a:bodyPr wrap="square" lIns="0" tIns="0" rIns="0" bIns="0" rtlCol="0" anchor="b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2000" b="1">
              <a:gradFill>
                <a:gsLst>
                  <a:gs pos="0">
                    <a:schemeClr val="accent1">
                      <a:lumMod val="40000"/>
                      <a:lumOff val="60000"/>
                      <a:alpha val="10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5400000" scaled="0"/>
              </a:gra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4214495" y="3283585"/>
            <a:ext cx="793750" cy="231140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olid"/>
          </a:ln>
        </p:spPr>
        <p:txBody>
          <a:bodyPr wrap="square" lIns="0" tIns="0" rIns="0" bIns="0" rtlCol="0" anchor="b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2000" b="1">
              <a:gradFill>
                <a:gsLst>
                  <a:gs pos="0">
                    <a:schemeClr val="accent1">
                      <a:lumMod val="40000"/>
                      <a:lumOff val="60000"/>
                      <a:alpha val="10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5400000" scaled="0"/>
              </a:gra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5520055" y="4580890"/>
            <a:ext cx="257810" cy="233680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olid"/>
          </a:ln>
        </p:spPr>
        <p:txBody>
          <a:bodyPr wrap="square" lIns="0" tIns="0" rIns="0" bIns="0" rtlCol="0" anchor="b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2000" b="1">
              <a:gradFill>
                <a:gsLst>
                  <a:gs pos="0">
                    <a:schemeClr val="accent1">
                      <a:lumMod val="40000"/>
                      <a:lumOff val="60000"/>
                      <a:alpha val="10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5400000" scaled="0"/>
              </a:gra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5044440" y="5085080"/>
            <a:ext cx="472440" cy="233680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olid"/>
          </a:ln>
        </p:spPr>
        <p:txBody>
          <a:bodyPr wrap="square" lIns="0" tIns="0" rIns="0" bIns="0" rtlCol="0" anchor="b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2000" b="1">
              <a:gradFill>
                <a:gsLst>
                  <a:gs pos="0">
                    <a:schemeClr val="accent1">
                      <a:lumMod val="40000"/>
                      <a:lumOff val="60000"/>
                      <a:alpha val="10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5400000" scaled="0"/>
              </a:gra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688080" y="3259455"/>
            <a:ext cx="7526655" cy="3568700"/>
            <a:chOff x="5808" y="5133"/>
            <a:chExt cx="11853" cy="5620"/>
          </a:xfrm>
        </p:grpSpPr>
        <p:pic>
          <p:nvPicPr>
            <p:cNvPr id="3" name="图片 2"/>
            <p:cNvPicPr/>
            <p:nvPr>
              <p:custDataLst>
                <p:tags r:id="rId10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5808" y="5133"/>
              <a:ext cx="11853" cy="5620"/>
            </a:xfrm>
            <a:prstGeom prst="rect">
              <a:avLst/>
            </a:prstGeom>
          </p:spPr>
        </p:pic>
        <p:sp>
          <p:nvSpPr>
            <p:cNvPr id="8" name="圆角矩形 7"/>
            <p:cNvSpPr/>
            <p:nvPr/>
          </p:nvSpPr>
          <p:spPr>
            <a:xfrm>
              <a:off x="8353" y="10163"/>
              <a:ext cx="590" cy="283"/>
            </a:xfrm>
            <a:prstGeom prst="roundRect">
              <a:avLst/>
            </a:prstGeom>
            <a:noFill/>
            <a:ln w="12700">
              <a:solidFill>
                <a:schemeClr val="accent1"/>
              </a:solidFill>
              <a:prstDash val="solid"/>
            </a:ln>
          </p:spPr>
          <p:txBody>
            <a:bodyPr wrap="square" lIns="0" tIns="0" rIns="0" bIns="0" rtlCol="0" anchor="b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 sz="2000" b="1">
                <a:gradFill>
                  <a:gsLst>
                    <a:gs pos="0">
                      <a:schemeClr val="accent1">
                        <a:lumMod val="40000"/>
                        <a:lumOff val="60000"/>
                        <a:alpha val="10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5400000" scaled="0"/>
                </a:gradFill>
                <a:latin typeface="+mn-ea"/>
                <a:cs typeface="MiSans Normal" panose="00000500000000000000" charset="-122"/>
                <a:sym typeface="MiSans Normal" panose="00000500000000000000" charset="-122"/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5858" y="9596"/>
              <a:ext cx="6511" cy="445"/>
            </a:xfrm>
            <a:prstGeom prst="roundRect">
              <a:avLst/>
            </a:prstGeom>
            <a:noFill/>
            <a:ln w="12700">
              <a:solidFill>
                <a:schemeClr val="accent1"/>
              </a:solidFill>
              <a:prstDash val="sysDash"/>
            </a:ln>
          </p:spPr>
          <p:txBody>
            <a:bodyPr wrap="square" lIns="0" tIns="0" rIns="0" bIns="0" rtlCol="0" anchor="b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 sz="2000" b="1">
                <a:gradFill>
                  <a:gsLst>
                    <a:gs pos="0">
                      <a:schemeClr val="accent1">
                        <a:lumMod val="40000"/>
                        <a:lumOff val="60000"/>
                        <a:alpha val="10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5400000" scaled="0"/>
                </a:gradFill>
                <a:latin typeface="+mn-ea"/>
                <a:cs typeface="MiSans Normal" panose="00000500000000000000" charset="-122"/>
                <a:sym typeface="MiSans Normal" panose="00000500000000000000" charset="-122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7786" y="7381"/>
              <a:ext cx="1147" cy="283"/>
            </a:xfrm>
            <a:prstGeom prst="roundRect">
              <a:avLst/>
            </a:prstGeom>
            <a:noFill/>
            <a:ln w="12700">
              <a:solidFill>
                <a:schemeClr val="accent1"/>
              </a:solidFill>
              <a:prstDash val="solid"/>
            </a:ln>
          </p:spPr>
          <p:txBody>
            <a:bodyPr wrap="square" lIns="0" tIns="0" rIns="0" bIns="0" rtlCol="0" anchor="b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 sz="2000" b="1">
                <a:gradFill>
                  <a:gsLst>
                    <a:gs pos="0">
                      <a:schemeClr val="accent1">
                        <a:lumMod val="40000"/>
                        <a:lumOff val="60000"/>
                        <a:alpha val="10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5400000" scaled="0"/>
                </a:gradFill>
                <a:latin typeface="+mn-ea"/>
                <a:cs typeface="MiSans Normal" panose="00000500000000000000" charset="-122"/>
                <a:sym typeface="MiSans Normal" panose="00000500000000000000" charset="-122"/>
              </a:endParaRPr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7105" y="5286"/>
              <a:ext cx="744" cy="283"/>
            </a:xfrm>
            <a:prstGeom prst="roundRect">
              <a:avLst/>
            </a:prstGeom>
            <a:noFill/>
            <a:ln w="12700">
              <a:solidFill>
                <a:schemeClr val="accent1"/>
              </a:solidFill>
              <a:prstDash val="solid"/>
            </a:ln>
          </p:spPr>
          <p:txBody>
            <a:bodyPr wrap="square" lIns="0" tIns="0" rIns="0" bIns="0" rtlCol="0" anchor="b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 sz="2000" b="1">
                <a:gradFill>
                  <a:gsLst>
                    <a:gs pos="0">
                      <a:schemeClr val="accent1">
                        <a:lumMod val="40000"/>
                        <a:lumOff val="60000"/>
                        <a:alpha val="10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5400000" scaled="0"/>
                </a:gradFill>
                <a:latin typeface="+mn-ea"/>
                <a:cs typeface="MiSans Normal" panose="00000500000000000000" charset="-122"/>
                <a:sym typeface="MiSans Normal" panose="00000500000000000000" charset="-122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6240145" y="1427480"/>
            <a:ext cx="5281295" cy="3444240"/>
            <a:chOff x="10271" y="2134"/>
            <a:chExt cx="8317" cy="5424"/>
          </a:xfrm>
        </p:grpSpPr>
        <p:grpSp>
          <p:nvGrpSpPr>
            <p:cNvPr id="27" name="组合 26"/>
            <p:cNvGrpSpPr/>
            <p:nvPr/>
          </p:nvGrpSpPr>
          <p:grpSpPr>
            <a:xfrm>
              <a:off x="10271" y="2134"/>
              <a:ext cx="8317" cy="5424"/>
              <a:chOff x="10271" y="2134"/>
              <a:chExt cx="8317" cy="5424"/>
            </a:xfrm>
          </p:grpSpPr>
          <p:sp>
            <p:nvSpPr>
              <p:cNvPr id="28" name="圆角矩形标注 27"/>
              <p:cNvSpPr/>
              <p:nvPr>
                <p:custDataLst>
                  <p:tags r:id="rId7"/>
                </p:custDataLst>
              </p:nvPr>
            </p:nvSpPr>
            <p:spPr>
              <a:xfrm>
                <a:off x="15806" y="3650"/>
                <a:ext cx="2499" cy="565"/>
              </a:xfrm>
              <a:prstGeom prst="wedgeRoundRectCallout">
                <a:avLst>
                  <a:gd name="adj1" fmla="val -49606"/>
                  <a:gd name="adj2" fmla="val 357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3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wrap="square" lIns="0" tIns="0" rIns="0" bIns="0" rtlCol="0" anchor="ctr" anchorCtr="0">
                <a:normAutofit/>
              </a:bodyPr>
              <a:lstStyle/>
              <a:p>
                <a:pPr lvl="0" algn="ctr">
                  <a:lnSpc>
                    <a:spcPct val="110000"/>
                  </a:lnSpc>
                  <a:buClrTx/>
                  <a:buSzTx/>
                  <a:buFontTx/>
                </a:pPr>
                <a:r>
                  <a:rPr lang="zh-CN" b="1">
                    <a:solidFill>
                      <a:schemeClr val="tx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+mn-ea"/>
                    <a:cs typeface="MiSans Normal" panose="00000500000000000000" charset="-122"/>
                    <a:sym typeface="MiSans Normal" panose="00000500000000000000" charset="-122"/>
                  </a:rPr>
                  <a:t>向量主题检索</a:t>
                </a:r>
                <a:endParaRPr lang="zh-CN" altLang="en-US" b="1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endParaRPr>
              </a:p>
            </p:txBody>
          </p:sp>
          <p:sp>
            <p:nvSpPr>
              <p:cNvPr id="31" name="圆角矩形标注 30"/>
              <p:cNvSpPr/>
              <p:nvPr>
                <p:custDataLst>
                  <p:tags r:id="rId8"/>
                </p:custDataLst>
              </p:nvPr>
            </p:nvSpPr>
            <p:spPr>
              <a:xfrm>
                <a:off x="10271" y="2134"/>
                <a:ext cx="8317" cy="806"/>
              </a:xfrm>
              <a:prstGeom prst="wedgeRoundRectCallout">
                <a:avLst>
                  <a:gd name="adj1" fmla="val -49606"/>
                  <a:gd name="adj2" fmla="val 3571"/>
                  <a:gd name="adj3" fmla="val 16667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dash"/>
              </a:ln>
            </p:spPr>
            <p:style>
              <a:lnRef idx="3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wrap="square" lIns="0" tIns="0" rIns="0" bIns="0" rtlCol="0" anchor="ctr" anchorCtr="0">
                <a:normAutofit/>
              </a:bodyPr>
              <a:lstStyle/>
              <a:p>
                <a:pPr lvl="0" algn="ctr">
                  <a:lnSpc>
                    <a:spcPct val="110000"/>
                  </a:lnSpc>
                  <a:buClrTx/>
                  <a:buSzTx/>
                  <a:buFontTx/>
                </a:pPr>
                <a:r>
                  <a:rPr lang="en-US" altLang="zh-CN">
                    <a:solidFill>
                      <a:schemeClr val="tx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+mn-ea"/>
                    <a:cs typeface="MiSans Normal" panose="00000500000000000000" charset="-122"/>
                    <a:sym typeface="MiSans Normal" panose="00000500000000000000" charset="-122"/>
                  </a:rPr>
                  <a:t>AI</a:t>
                </a:r>
                <a:r>
                  <a:rPr lang="zh-CN" altLang="en-US">
                    <a:solidFill>
                      <a:schemeClr val="tx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+mn-ea"/>
                    <a:cs typeface="MiSans Normal" panose="00000500000000000000" charset="-122"/>
                    <a:sym typeface="MiSans Normal" panose="00000500000000000000" charset="-122"/>
                  </a:rPr>
                  <a:t>检索</a:t>
                </a:r>
                <a:r>
                  <a:rPr lang="zh-CN">
                    <a:solidFill>
                      <a:schemeClr val="tx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+mn-ea"/>
                    <a:cs typeface="MiSans Normal" panose="00000500000000000000" charset="-122"/>
                    <a:sym typeface="MiSans Normal" panose="00000500000000000000" charset="-122"/>
                  </a:rPr>
                  <a:t>输入文本：</a:t>
                </a:r>
                <a:r>
                  <a:rPr lang="zh-CN" b="1">
                    <a:solidFill>
                      <a:schemeClr val="tx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+mn-ea"/>
                    <a:cs typeface="MiSans Normal" panose="00000500000000000000" charset="-122"/>
                    <a:sym typeface="MiSans Normal" panose="00000500000000000000" charset="-122"/>
                  </a:rPr>
                  <a:t>铁铬液流电池的电力储存研究</a:t>
                </a:r>
              </a:p>
            </p:txBody>
          </p:sp>
          <p:sp>
            <p:nvSpPr>
              <p:cNvPr id="32" name="圆角矩形标注 31"/>
              <p:cNvSpPr/>
              <p:nvPr>
                <p:custDataLst>
                  <p:tags r:id="rId9"/>
                </p:custDataLst>
              </p:nvPr>
            </p:nvSpPr>
            <p:spPr>
              <a:xfrm>
                <a:off x="13693" y="4753"/>
                <a:ext cx="3998" cy="2805"/>
              </a:xfrm>
              <a:prstGeom prst="wedgeRoundRectCallout">
                <a:avLst>
                  <a:gd name="adj1" fmla="val -49606"/>
                  <a:gd name="adj2" fmla="val 3571"/>
                  <a:gd name="adj3" fmla="val 16667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dash"/>
              </a:ln>
            </p:spPr>
            <p:style>
              <a:lnRef idx="3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wrap="square" lIns="0" tIns="0" rIns="0" bIns="0" rtlCol="0" anchor="ctr" anchorCtr="0">
                <a:normAutofit/>
              </a:bodyPr>
              <a:lstStyle/>
              <a:p>
                <a:pPr lvl="0" algn="l">
                  <a:lnSpc>
                    <a:spcPct val="110000"/>
                  </a:lnSpc>
                  <a:buClrTx/>
                  <a:buSzTx/>
                  <a:buFontTx/>
                </a:pPr>
                <a:r>
                  <a:rPr lang="zh-CN" altLang="en-US">
                    <a:solidFill>
                      <a:schemeClr val="tx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+mn-ea"/>
                    <a:cs typeface="MiSans Normal" panose="00000500000000000000" charset="-122"/>
                    <a:sym typeface="MiSans Normal" panose="00000500000000000000" charset="-122"/>
                  </a:rPr>
                  <a:t>语义相似</a:t>
                </a:r>
                <a:r>
                  <a:rPr lang="zh-CN">
                    <a:solidFill>
                      <a:schemeClr val="tx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+mn-ea"/>
                    <a:cs typeface="MiSans Normal" panose="00000500000000000000" charset="-122"/>
                    <a:sym typeface="MiSans Normal" panose="00000500000000000000" charset="-122"/>
                  </a:rPr>
                  <a:t>结果：</a:t>
                </a:r>
                <a:r>
                  <a:rPr lang="en-US" altLang="zh-CN" b="1">
                    <a:solidFill>
                      <a:schemeClr val="tx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+mn-ea"/>
                    <a:cs typeface="MiSans Normal" panose="00000500000000000000" charset="-122"/>
                    <a:sym typeface="MiSans Normal" panose="00000500000000000000" charset="-122"/>
                  </a:rPr>
                  <a:t>77</a:t>
                </a:r>
                <a:r>
                  <a:rPr lang="zh-CN" altLang="en-US" b="1">
                    <a:solidFill>
                      <a:schemeClr val="tx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+mn-ea"/>
                    <a:cs typeface="MiSans Normal" panose="00000500000000000000" charset="-122"/>
                    <a:sym typeface="MiSans Normal" panose="00000500000000000000" charset="-122"/>
                  </a:rPr>
                  <a:t>条</a:t>
                </a:r>
                <a:endParaRPr lang="zh-CN" b="1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endParaRPr>
              </a:p>
              <a:p>
                <a:pPr lvl="0" algn="l">
                  <a:lnSpc>
                    <a:spcPct val="110000"/>
                  </a:lnSpc>
                  <a:buClrTx/>
                  <a:buSzTx/>
                  <a:buFontTx/>
                </a:pPr>
                <a:r>
                  <a:rPr lang="zh-CN" b="1">
                    <a:solidFill>
                      <a:schemeClr val="tx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+mn-ea"/>
                    <a:cs typeface="MiSans Normal" panose="00000500000000000000" charset="-122"/>
                    <a:sym typeface="MiSans Normal" panose="00000500000000000000" charset="-122"/>
                  </a:rPr>
                  <a:t>储能</a:t>
                </a:r>
              </a:p>
              <a:p>
                <a:pPr lvl="0" algn="l">
                  <a:lnSpc>
                    <a:spcPct val="110000"/>
                  </a:lnSpc>
                  <a:buClrTx/>
                  <a:buSzTx/>
                  <a:buFontTx/>
                </a:pPr>
                <a:r>
                  <a:rPr lang="zh-CN" altLang="en-US" b="1">
                    <a:solidFill>
                      <a:schemeClr val="tx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+mn-ea"/>
                    <a:cs typeface="MiSans Normal" panose="00000500000000000000" charset="-122"/>
                    <a:sym typeface="MiSans Normal" panose="00000500000000000000" charset="-122"/>
                  </a:rPr>
                  <a:t>液流电池</a:t>
                </a:r>
              </a:p>
              <a:p>
                <a:pPr lvl="0" algn="l">
                  <a:lnSpc>
                    <a:spcPct val="110000"/>
                  </a:lnSpc>
                  <a:buClrTx/>
                  <a:buSzTx/>
                  <a:buFontTx/>
                </a:pPr>
                <a:r>
                  <a:rPr lang="zh-CN" altLang="en-US" b="1">
                    <a:solidFill>
                      <a:schemeClr val="tx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+mn-ea"/>
                    <a:cs typeface="MiSans Normal" panose="00000500000000000000" charset="-122"/>
                    <a:sym typeface="MiSans Normal" panose="00000500000000000000" charset="-122"/>
                  </a:rPr>
                  <a:t>充放电</a:t>
                </a:r>
              </a:p>
              <a:p>
                <a:pPr lvl="0" algn="l">
                  <a:lnSpc>
                    <a:spcPct val="110000"/>
                  </a:lnSpc>
                  <a:buClrTx/>
                  <a:buSzTx/>
                  <a:buFontTx/>
                </a:pPr>
                <a:r>
                  <a:rPr lang="zh-CN" b="1">
                    <a:solidFill>
                      <a:schemeClr val="tx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+mn-ea"/>
                    <a:cs typeface="MiSans Normal" panose="00000500000000000000" charset="-122"/>
                    <a:sym typeface="MiSans Normal" panose="00000500000000000000" charset="-122"/>
                  </a:rPr>
                  <a:t>铁铬液流电池</a:t>
                </a:r>
                <a:endParaRPr lang="zh-CN" altLang="en-US" b="1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endParaRPr>
              </a:p>
            </p:txBody>
          </p:sp>
          <p:cxnSp>
            <p:nvCxnSpPr>
              <p:cNvPr id="33" name="直接箭头连接符 32"/>
              <p:cNvCxnSpPr/>
              <p:nvPr/>
            </p:nvCxnSpPr>
            <p:spPr>
              <a:xfrm>
                <a:off x="15714" y="2959"/>
                <a:ext cx="27" cy="189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34" name="椭圆 33"/>
            <p:cNvSpPr/>
            <p:nvPr>
              <p:custDataLst>
                <p:tags r:id="rId6"/>
              </p:custDataLst>
            </p:nvPr>
          </p:nvSpPr>
          <p:spPr>
            <a:xfrm rot="10800000" flipV="1">
              <a:off x="16112" y="3206"/>
              <a:ext cx="516" cy="510"/>
            </a:xfrm>
            <a:prstGeom prst="ellipse">
              <a:avLst/>
            </a:prstGeom>
            <a:solidFill>
              <a:schemeClr val="bg1"/>
            </a:solidFill>
            <a:ln w="12700" cmpd="sng">
              <a:solidFill>
                <a:schemeClr val="accent2">
                  <a:shade val="50000"/>
                </a:schemeClr>
              </a:solidFill>
              <a:prstDash val="solid"/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1600" b="1">
                  <a:solidFill>
                    <a:schemeClr val="tx1"/>
                  </a:solidFill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77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rcRect b="11414"/>
          <a:stretch>
            <a:fillRect/>
          </a:stretch>
        </p:blipFill>
        <p:spPr>
          <a:xfrm>
            <a:off x="2496185" y="1124585"/>
            <a:ext cx="9229725" cy="5284470"/>
          </a:xfrm>
          <a:prstGeom prst="rect">
            <a:avLst/>
          </a:prstGeom>
        </p:spPr>
      </p:pic>
      <p:sp>
        <p:nvSpPr>
          <p:cNvPr id="18433" name="文本框 73"/>
          <p:cNvSpPr txBox="1"/>
          <p:nvPr>
            <p:custDataLst>
              <p:tags r:id="rId3"/>
            </p:custDataLst>
          </p:nvPr>
        </p:nvSpPr>
        <p:spPr>
          <a:xfrm>
            <a:off x="547370" y="929005"/>
            <a:ext cx="3481705" cy="4235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2</a:t>
            </a:r>
            <a:r>
              <a:rPr lang="zh-CN" altLang="en-US" b="1" dirty="0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）跨语言</a:t>
            </a:r>
            <a:r>
              <a:rPr lang="zh-CN" b="1" dirty="0" err="1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召回</a:t>
            </a:r>
          </a:p>
        </p:txBody>
      </p:sp>
      <p:grpSp>
        <p:nvGrpSpPr>
          <p:cNvPr id="67" name="组合 66"/>
          <p:cNvGrpSpPr/>
          <p:nvPr/>
        </p:nvGrpSpPr>
        <p:grpSpPr>
          <a:xfrm>
            <a:off x="7651115" y="1828800"/>
            <a:ext cx="3649980" cy="3110865"/>
            <a:chOff x="12840" y="2767"/>
            <a:chExt cx="5748" cy="4899"/>
          </a:xfrm>
        </p:grpSpPr>
        <p:sp>
          <p:nvSpPr>
            <p:cNvPr id="68" name="圆角矩形标注 67"/>
            <p:cNvSpPr/>
            <p:nvPr>
              <p:custDataLst>
                <p:tags r:id="rId7"/>
              </p:custDataLst>
            </p:nvPr>
          </p:nvSpPr>
          <p:spPr>
            <a:xfrm>
              <a:off x="12840" y="2767"/>
              <a:ext cx="5748" cy="1080"/>
            </a:xfrm>
            <a:prstGeom prst="wedgeRoundRectCallout">
              <a:avLst>
                <a:gd name="adj1" fmla="val -49606"/>
                <a:gd name="adj2" fmla="val 3571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prstDash val="dash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lIns="0" tIns="0" rIns="0" bIns="0" rtlCol="0" anchor="ctr" anchorCtr="0">
              <a:normAutofit/>
            </a:bodyPr>
            <a:lstStyle/>
            <a:p>
              <a:pPr lvl="0" algn="ctr">
                <a:lnSpc>
                  <a:spcPct val="110000"/>
                </a:lnSpc>
                <a:buClrTx/>
                <a:buSzTx/>
                <a:buFontTx/>
              </a:pPr>
              <a:r>
                <a:rPr lang="zh-CN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输入检索式：</a:t>
              </a:r>
            </a:p>
            <a:p>
              <a:pPr lvl="0" algn="ctr">
                <a:lnSpc>
                  <a:spcPct val="110000"/>
                </a:lnSpc>
                <a:buClrTx/>
                <a:buSzTx/>
                <a:buFontTx/>
              </a:pPr>
              <a:r>
                <a:rPr lang="zh-CN" b="1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Energy</a:t>
              </a:r>
              <a:r>
                <a:rPr lang="en-US" altLang="zh-CN" b="1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 </a:t>
              </a:r>
              <a:r>
                <a:rPr lang="zh-CN" b="1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efficient smart windows</a:t>
              </a:r>
            </a:p>
          </p:txBody>
        </p:sp>
        <p:cxnSp>
          <p:nvCxnSpPr>
            <p:cNvPr id="69" name="直接箭头连接符 68"/>
            <p:cNvCxnSpPr/>
            <p:nvPr/>
          </p:nvCxnSpPr>
          <p:spPr>
            <a:xfrm>
              <a:off x="15714" y="3943"/>
              <a:ext cx="7" cy="179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70" name="圆角矩形标注 69"/>
            <p:cNvSpPr/>
            <p:nvPr>
              <p:custDataLst>
                <p:tags r:id="rId8"/>
              </p:custDataLst>
            </p:nvPr>
          </p:nvSpPr>
          <p:spPr>
            <a:xfrm>
              <a:off x="13475" y="5816"/>
              <a:ext cx="4926" cy="1850"/>
            </a:xfrm>
            <a:prstGeom prst="wedgeRoundRectCallout">
              <a:avLst>
                <a:gd name="adj1" fmla="val -49606"/>
                <a:gd name="adj2" fmla="val 3571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prstDash val="dash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lIns="0" tIns="0" rIns="0" bIns="0" rtlCol="0" anchor="ctr" anchorCtr="0">
              <a:noAutofit/>
            </a:bodyPr>
            <a:lstStyle/>
            <a:p>
              <a:pPr lvl="0" algn="ctr">
                <a:lnSpc>
                  <a:spcPct val="110000"/>
                </a:lnSpc>
                <a:buClrTx/>
                <a:buSzTx/>
                <a:buFontTx/>
              </a:pPr>
              <a:r>
                <a:rPr lang="zh-CN" altLang="en-US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字面匹配</a:t>
              </a:r>
              <a:r>
                <a:rPr lang="zh-CN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结果：</a:t>
              </a:r>
              <a:r>
                <a:rPr lang="en-US" altLang="zh-CN" b="1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1</a:t>
              </a:r>
              <a:r>
                <a:rPr lang="zh-CN" altLang="en-US" b="1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条</a:t>
              </a:r>
            </a:p>
            <a:p>
              <a:pPr lvl="0" algn="ctr">
                <a:lnSpc>
                  <a:spcPct val="110000"/>
                </a:lnSpc>
                <a:buClrTx/>
                <a:buSzTx/>
                <a:buFontTx/>
              </a:pPr>
              <a:r>
                <a:rPr lang="zh-CN" b="1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智能节能窗（Energy</a:t>
              </a:r>
              <a:r>
                <a:rPr lang="zh-CN" altLang="en-US" b="1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、</a:t>
              </a:r>
              <a:r>
                <a:rPr lang="zh-CN" b="1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efficient</a:t>
              </a:r>
              <a:r>
                <a:rPr lang="zh-CN" altLang="en-US" b="1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、</a:t>
              </a:r>
              <a:r>
                <a:rPr lang="zh-CN" b="1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smart</a:t>
              </a:r>
              <a:r>
                <a:rPr lang="zh-CN" altLang="en-US" b="1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、</a:t>
              </a:r>
              <a:r>
                <a:rPr lang="zh-CN" b="1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windows）</a:t>
              </a:r>
              <a:endParaRPr lang="zh-CN" altLang="en-US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MiSans Normal" panose="00000500000000000000" charset="-122"/>
                <a:sym typeface="MiSans Normal" panose="00000500000000000000" charset="-122"/>
              </a:endParaRPr>
            </a:p>
          </p:txBody>
        </p:sp>
        <p:sp>
          <p:nvSpPr>
            <p:cNvPr id="71" name="圆角矩形标注 70"/>
            <p:cNvSpPr/>
            <p:nvPr>
              <p:custDataLst>
                <p:tags r:id="rId9"/>
              </p:custDataLst>
            </p:nvPr>
          </p:nvSpPr>
          <p:spPr>
            <a:xfrm>
              <a:off x="15879" y="4594"/>
              <a:ext cx="2097" cy="617"/>
            </a:xfrm>
            <a:prstGeom prst="wedgeRoundRectCallout">
              <a:avLst>
                <a:gd name="adj1" fmla="val -49606"/>
                <a:gd name="adj2" fmla="val 3571"/>
                <a:gd name="adj3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lIns="0" tIns="0" rIns="0" bIns="0" rtlCol="0" anchor="ctr" anchorCtr="0">
              <a:normAutofit/>
            </a:bodyPr>
            <a:lstStyle/>
            <a:p>
              <a:pPr lvl="0" algn="ctr">
                <a:lnSpc>
                  <a:spcPct val="110000"/>
                </a:lnSpc>
                <a:buClrTx/>
                <a:buSzTx/>
                <a:buFontTx/>
              </a:pPr>
              <a:r>
                <a:rPr lang="zh-CN" altLang="en-US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中英文扩展</a:t>
              </a:r>
            </a:p>
          </p:txBody>
        </p:sp>
      </p:grpSp>
      <p:sp>
        <p:nvSpPr>
          <p:cNvPr id="72" name="椭圆 71"/>
          <p:cNvSpPr/>
          <p:nvPr>
            <p:custDataLst>
              <p:tags r:id="rId4"/>
            </p:custDataLst>
          </p:nvPr>
        </p:nvSpPr>
        <p:spPr>
          <a:xfrm rot="10800000" flipV="1">
            <a:off x="10982325" y="4966335"/>
            <a:ext cx="288290" cy="288290"/>
          </a:xfrm>
          <a:prstGeom prst="ellipse">
            <a:avLst/>
          </a:prstGeom>
          <a:solidFill>
            <a:schemeClr val="bg1"/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lIns="0" tIns="0" rIns="0" bIns="0" rtlCol="0" anchor="ctr" anchorCtr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600" b="1">
                <a:solidFill>
                  <a:schemeClr val="tx1"/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1</a:t>
            </a:r>
          </a:p>
        </p:txBody>
      </p:sp>
      <p:sp>
        <p:nvSpPr>
          <p:cNvPr id="73" name="圆角矩形标注 72"/>
          <p:cNvSpPr/>
          <p:nvPr>
            <p:custDataLst>
              <p:tags r:id="rId5"/>
            </p:custDataLst>
          </p:nvPr>
        </p:nvSpPr>
        <p:spPr>
          <a:xfrm>
            <a:off x="4795520" y="6237605"/>
            <a:ext cx="2406015" cy="611505"/>
          </a:xfrm>
          <a:prstGeom prst="wedgeRoundRectCallout">
            <a:avLst>
              <a:gd name="adj1" fmla="val -49606"/>
              <a:gd name="adj2" fmla="val 3571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000">
                <a:solidFill>
                  <a:schemeClr val="tx1"/>
                </a:solidFill>
                <a:effectLst/>
                <a:latin typeface="+mn-ea"/>
                <a:cs typeface="MiSans Normal" panose="00000500000000000000" charset="-122"/>
                <a:sym typeface="MiSans Normal" panose="00000500000000000000" charset="-122"/>
              </a:rPr>
              <a:t>Study on Magnetron Sputtering Technology of Vanadium Dioxide Thin Film for </a:t>
            </a:r>
            <a:r>
              <a:rPr lang="zh-CN" altLang="en-US" sz="1000" b="1">
                <a:solidFill>
                  <a:schemeClr val="tx1"/>
                </a:solidFill>
                <a:effectLst/>
                <a:latin typeface="+mn-ea"/>
                <a:cs typeface="MiSans Normal" panose="00000500000000000000" charset="-122"/>
                <a:sym typeface="MiSans Normal" panose="00000500000000000000" charset="-122"/>
              </a:rPr>
              <a:t>Smart Energy Efficient Window</a:t>
            </a:r>
          </a:p>
        </p:txBody>
      </p:sp>
      <p:sp>
        <p:nvSpPr>
          <p:cNvPr id="5" name="标题 4"/>
          <p:cNvSpPr txBox="1"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47370" y="208870"/>
            <a:ext cx="10800000" cy="700405"/>
          </a:xfr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1.2  结果增强</a:t>
            </a: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7420" y="116338"/>
            <a:ext cx="2511425" cy="5835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1.2  结果增强</a:t>
            </a: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rcRect b="11944"/>
          <a:stretch>
            <a:fillRect/>
          </a:stretch>
        </p:blipFill>
        <p:spPr>
          <a:xfrm>
            <a:off x="3654425" y="676910"/>
            <a:ext cx="8022590" cy="6191250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6456045" y="2838450"/>
            <a:ext cx="576000" cy="195580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olid"/>
          </a:ln>
        </p:spPr>
        <p:txBody>
          <a:bodyPr wrap="square" lIns="0" tIns="0" rIns="0" bIns="0" rtlCol="0" anchor="b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2000" b="1">
              <a:gradFill>
                <a:gsLst>
                  <a:gs pos="0">
                    <a:schemeClr val="accent1">
                      <a:lumMod val="40000"/>
                      <a:lumOff val="60000"/>
                      <a:alpha val="10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5400000" scaled="0"/>
              </a:gra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18433" name="文本框 73"/>
          <p:cNvSpPr txBox="1"/>
          <p:nvPr>
            <p:custDataLst>
              <p:tags r:id="rId4"/>
            </p:custDataLst>
          </p:nvPr>
        </p:nvSpPr>
        <p:spPr>
          <a:xfrm>
            <a:off x="547370" y="929005"/>
            <a:ext cx="3481705" cy="4235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2</a:t>
            </a:r>
            <a:r>
              <a:rPr lang="zh-CN" altLang="en-US" b="1" dirty="0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）跨语言</a:t>
            </a:r>
            <a:r>
              <a:rPr lang="zh-CN" b="1" dirty="0" err="1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召回</a:t>
            </a:r>
          </a:p>
        </p:txBody>
      </p:sp>
      <p:sp>
        <p:nvSpPr>
          <p:cNvPr id="81" name="椭圆 80"/>
          <p:cNvSpPr/>
          <p:nvPr>
            <p:custDataLst>
              <p:tags r:id="rId5"/>
            </p:custDataLst>
          </p:nvPr>
        </p:nvSpPr>
        <p:spPr>
          <a:xfrm rot="10800000" flipV="1">
            <a:off x="10499725" y="2348865"/>
            <a:ext cx="421005" cy="316865"/>
          </a:xfrm>
          <a:prstGeom prst="ellipse">
            <a:avLst/>
          </a:prstGeom>
          <a:solidFill>
            <a:schemeClr val="bg1"/>
          </a:solidFill>
          <a:ln w="12700" cmpd="sng">
            <a:solidFill>
              <a:schemeClr val="accent2">
                <a:shade val="50000"/>
              </a:schemeClr>
            </a:solidFill>
            <a:prstDash val="solid"/>
          </a:ln>
        </p:spPr>
        <p:txBody>
          <a:bodyPr wrap="square" lIns="0" tIns="0" rIns="0" bIns="0" rtlCol="0" anchor="ctr" anchorCtr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400" b="1">
                <a:solidFill>
                  <a:schemeClr val="tx1"/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187</a:t>
            </a:r>
          </a:p>
        </p:txBody>
      </p:sp>
      <p:sp>
        <p:nvSpPr>
          <p:cNvPr id="3" name="圆角矩形 2"/>
          <p:cNvSpPr/>
          <p:nvPr/>
        </p:nvSpPr>
        <p:spPr>
          <a:xfrm>
            <a:off x="7608570" y="2825750"/>
            <a:ext cx="1073150" cy="208280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olid"/>
          </a:ln>
        </p:spPr>
        <p:txBody>
          <a:bodyPr wrap="square" lIns="0" tIns="0" rIns="0" bIns="0" rtlCol="0" anchor="b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2000" b="1">
              <a:gradFill>
                <a:gsLst>
                  <a:gs pos="0">
                    <a:schemeClr val="accent1">
                      <a:lumMod val="40000"/>
                      <a:lumOff val="60000"/>
                      <a:alpha val="10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5400000" scaled="0"/>
              </a:gra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8098790" y="4796790"/>
            <a:ext cx="576000" cy="195580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olid"/>
          </a:ln>
        </p:spPr>
        <p:txBody>
          <a:bodyPr wrap="square" lIns="0" tIns="0" rIns="0" bIns="0" rtlCol="0" anchor="b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2000" b="1">
              <a:gradFill>
                <a:gsLst>
                  <a:gs pos="0">
                    <a:schemeClr val="accent1">
                      <a:lumMod val="40000"/>
                      <a:lumOff val="60000"/>
                      <a:alpha val="10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5400000" scaled="0"/>
              </a:gra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5598795" y="5229225"/>
            <a:ext cx="3009900" cy="288925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ysDash"/>
          </a:ln>
        </p:spPr>
        <p:txBody>
          <a:bodyPr wrap="square" lIns="0" tIns="0" rIns="0" bIns="0" rtlCol="0" anchor="b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2000" b="1">
              <a:gradFill>
                <a:gsLst>
                  <a:gs pos="0">
                    <a:schemeClr val="accent1">
                      <a:lumMod val="40000"/>
                      <a:lumOff val="60000"/>
                      <a:alpha val="10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5400000" scaled="0"/>
              </a:gra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5399405" y="2711450"/>
            <a:ext cx="6277610" cy="4102100"/>
            <a:chOff x="8503" y="4248"/>
            <a:chExt cx="9886" cy="6460"/>
          </a:xfrm>
        </p:grpSpPr>
        <p:pic>
          <p:nvPicPr>
            <p:cNvPr id="16" name="图片 15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2"/>
            <a:srcRect b="13997"/>
            <a:stretch>
              <a:fillRect/>
            </a:stretch>
          </p:blipFill>
          <p:spPr>
            <a:xfrm>
              <a:off x="8503" y="4248"/>
              <a:ext cx="9886" cy="6461"/>
            </a:xfrm>
            <a:prstGeom prst="rect">
              <a:avLst/>
            </a:prstGeom>
          </p:spPr>
        </p:pic>
        <p:sp>
          <p:nvSpPr>
            <p:cNvPr id="19" name="圆角矩形 18"/>
            <p:cNvSpPr/>
            <p:nvPr/>
          </p:nvSpPr>
          <p:spPr>
            <a:xfrm>
              <a:off x="9630" y="10401"/>
              <a:ext cx="483" cy="252"/>
            </a:xfrm>
            <a:prstGeom prst="roundRect">
              <a:avLst/>
            </a:prstGeom>
            <a:noFill/>
            <a:ln w="12700">
              <a:solidFill>
                <a:schemeClr val="accent1"/>
              </a:solidFill>
              <a:prstDash val="solid"/>
            </a:ln>
          </p:spPr>
          <p:txBody>
            <a:bodyPr wrap="square" lIns="0" tIns="0" rIns="0" bIns="0" rtlCol="0" anchor="b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 sz="2000" b="1">
                <a:gradFill>
                  <a:gsLst>
                    <a:gs pos="0">
                      <a:schemeClr val="accent1">
                        <a:lumMod val="40000"/>
                        <a:lumOff val="60000"/>
                        <a:alpha val="10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5400000" scaled="0"/>
                </a:gradFill>
                <a:latin typeface="+mn-ea"/>
                <a:cs typeface="MiSans Normal" panose="00000500000000000000" charset="-122"/>
                <a:sym typeface="MiSans Normal" panose="00000500000000000000" charset="-122"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9609" y="5423"/>
              <a:ext cx="1909" cy="354"/>
            </a:xfrm>
            <a:prstGeom prst="roundRect">
              <a:avLst/>
            </a:prstGeom>
            <a:noFill/>
            <a:ln w="12700">
              <a:solidFill>
                <a:schemeClr val="accent1"/>
              </a:solidFill>
              <a:prstDash val="solid"/>
            </a:ln>
          </p:spPr>
          <p:txBody>
            <a:bodyPr wrap="square" lIns="0" tIns="0" rIns="0" bIns="0" rtlCol="0" anchor="b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 sz="2000" b="1">
                <a:gradFill>
                  <a:gsLst>
                    <a:gs pos="0">
                      <a:schemeClr val="accent1">
                        <a:lumMod val="40000"/>
                        <a:lumOff val="60000"/>
                        <a:alpha val="10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5400000" scaled="0"/>
                </a:gradFill>
                <a:latin typeface="+mn-ea"/>
                <a:cs typeface="MiSans Normal" panose="00000500000000000000" charset="-122"/>
                <a:sym typeface="MiSans Normal" panose="00000500000000000000" charset="-122"/>
              </a:endParaRPr>
            </a:p>
          </p:txBody>
        </p:sp>
        <p:sp>
          <p:nvSpPr>
            <p:cNvPr id="20" name="圆角矩形 19"/>
            <p:cNvSpPr/>
            <p:nvPr/>
          </p:nvSpPr>
          <p:spPr>
            <a:xfrm>
              <a:off x="9971" y="4470"/>
              <a:ext cx="1191" cy="308"/>
            </a:xfrm>
            <a:prstGeom prst="roundRect">
              <a:avLst/>
            </a:prstGeom>
            <a:noFill/>
            <a:ln w="12700">
              <a:solidFill>
                <a:schemeClr val="accent1"/>
              </a:solidFill>
              <a:prstDash val="solid"/>
            </a:ln>
          </p:spPr>
          <p:txBody>
            <a:bodyPr wrap="square" lIns="0" tIns="0" rIns="0" bIns="0" rtlCol="0" anchor="b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 sz="2000" b="1">
                <a:gradFill>
                  <a:gsLst>
                    <a:gs pos="0">
                      <a:schemeClr val="accent1">
                        <a:lumMod val="40000"/>
                        <a:lumOff val="60000"/>
                        <a:alpha val="10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5400000" scaled="0"/>
                </a:gradFill>
                <a:latin typeface="+mn-ea"/>
                <a:cs typeface="MiSans Normal" panose="00000500000000000000" charset="-122"/>
                <a:sym typeface="MiSans Normal" panose="00000500000000000000" charset="-122"/>
              </a:endParaRPr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9525" y="7811"/>
              <a:ext cx="1191" cy="308"/>
            </a:xfrm>
            <a:prstGeom prst="roundRect">
              <a:avLst/>
            </a:prstGeom>
            <a:noFill/>
            <a:ln w="12700">
              <a:solidFill>
                <a:schemeClr val="accent1"/>
              </a:solidFill>
              <a:prstDash val="solid"/>
            </a:ln>
          </p:spPr>
          <p:txBody>
            <a:bodyPr wrap="square" lIns="0" tIns="0" rIns="0" bIns="0" rtlCol="0" anchor="b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 sz="2000" b="1">
                <a:gradFill>
                  <a:gsLst>
                    <a:gs pos="0">
                      <a:schemeClr val="accent1">
                        <a:lumMod val="40000"/>
                        <a:lumOff val="60000"/>
                        <a:alpha val="10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5400000" scaled="0"/>
                </a:gradFill>
                <a:latin typeface="+mn-ea"/>
                <a:cs typeface="MiSans Normal" panose="00000500000000000000" charset="-122"/>
                <a:sym typeface="MiSans Normal" panose="00000500000000000000" charset="-122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6888480" y="966470"/>
            <a:ext cx="4732655" cy="3533775"/>
            <a:chOff x="10830" y="2134"/>
            <a:chExt cx="7453" cy="5565"/>
          </a:xfrm>
        </p:grpSpPr>
        <p:sp>
          <p:nvSpPr>
            <p:cNvPr id="89" name="圆角矩形标注 88"/>
            <p:cNvSpPr/>
            <p:nvPr>
              <p:custDataLst>
                <p:tags r:id="rId6"/>
              </p:custDataLst>
            </p:nvPr>
          </p:nvSpPr>
          <p:spPr>
            <a:xfrm>
              <a:off x="15783" y="3518"/>
              <a:ext cx="2499" cy="565"/>
            </a:xfrm>
            <a:prstGeom prst="wedgeRoundRectCallout">
              <a:avLst>
                <a:gd name="adj1" fmla="val -49606"/>
                <a:gd name="adj2" fmla="val 3571"/>
                <a:gd name="adj3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lIns="0" tIns="0" rIns="0" bIns="0" rtlCol="0" anchor="ctr" anchorCtr="0">
              <a:normAutofit/>
            </a:bodyPr>
            <a:lstStyle/>
            <a:p>
              <a:pPr lvl="0" algn="ctr">
                <a:lnSpc>
                  <a:spcPct val="110000"/>
                </a:lnSpc>
                <a:buClrTx/>
                <a:buSzTx/>
                <a:buFontTx/>
              </a:pPr>
              <a:r>
                <a:rPr lang="zh-CN" b="1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向量主题检索</a:t>
              </a:r>
              <a:endParaRPr lang="zh-CN" altLang="en-US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MiSans Normal" panose="00000500000000000000" charset="-122"/>
                <a:sym typeface="MiSans Normal" panose="00000500000000000000" charset="-122"/>
              </a:endParaRPr>
            </a:p>
          </p:txBody>
        </p:sp>
        <p:sp>
          <p:nvSpPr>
            <p:cNvPr id="90" name="圆角矩形标注 89"/>
            <p:cNvSpPr/>
            <p:nvPr>
              <p:custDataLst>
                <p:tags r:id="rId7"/>
              </p:custDataLst>
            </p:nvPr>
          </p:nvSpPr>
          <p:spPr>
            <a:xfrm>
              <a:off x="10830" y="2134"/>
              <a:ext cx="7453" cy="729"/>
            </a:xfrm>
            <a:prstGeom prst="wedgeRoundRectCallout">
              <a:avLst>
                <a:gd name="adj1" fmla="val -49606"/>
                <a:gd name="adj2" fmla="val 3571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prstDash val="dash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lIns="0" tIns="0" rIns="0" bIns="0" rtlCol="0" anchor="ctr" anchorCtr="0">
              <a:normAutofit/>
            </a:bodyPr>
            <a:lstStyle/>
            <a:p>
              <a:pPr lvl="0" algn="ctr">
                <a:lnSpc>
                  <a:spcPct val="110000"/>
                </a:lnSpc>
                <a:buClrTx/>
                <a:buSzTx/>
                <a:buFontTx/>
              </a:pPr>
              <a:r>
                <a:rPr lang="zh-CN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输入文本：</a:t>
              </a:r>
              <a:r>
                <a:rPr lang="zh-CN" b="1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Energy</a:t>
              </a:r>
              <a:r>
                <a:rPr lang="en-US" altLang="zh-CN" b="1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 </a:t>
              </a:r>
              <a:r>
                <a:rPr lang="zh-CN" b="1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efficient smart windows</a:t>
              </a:r>
            </a:p>
          </p:txBody>
        </p:sp>
        <p:sp>
          <p:nvSpPr>
            <p:cNvPr id="91" name="圆角矩形标注 90"/>
            <p:cNvSpPr/>
            <p:nvPr>
              <p:custDataLst>
                <p:tags r:id="rId8"/>
              </p:custDataLst>
            </p:nvPr>
          </p:nvSpPr>
          <p:spPr>
            <a:xfrm>
              <a:off x="13654" y="5062"/>
              <a:ext cx="4588" cy="2637"/>
            </a:xfrm>
            <a:prstGeom prst="wedgeRoundRectCallout">
              <a:avLst>
                <a:gd name="adj1" fmla="val -49606"/>
                <a:gd name="adj2" fmla="val 3571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prstDash val="dash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lIns="0" tIns="0" rIns="0" bIns="0" rtlCol="0" anchor="ctr" anchorCtr="0">
              <a:normAutofit/>
            </a:bodyPr>
            <a:lstStyle/>
            <a:p>
              <a:pPr lvl="0" algn="l">
                <a:lnSpc>
                  <a:spcPct val="110000"/>
                </a:lnSpc>
                <a:buClrTx/>
                <a:buSzTx/>
                <a:buFontTx/>
              </a:pPr>
              <a:r>
                <a:rPr lang="zh-CN" altLang="en-US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语义相似</a:t>
              </a:r>
              <a:r>
                <a:rPr lang="zh-CN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结果：</a:t>
              </a:r>
              <a:r>
                <a:rPr lang="en-US" altLang="zh-CN" b="1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187</a:t>
              </a:r>
              <a:r>
                <a:rPr lang="zh-CN" altLang="en-US" b="1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条	</a:t>
              </a:r>
            </a:p>
            <a:p>
              <a:pPr lvl="0" algn="l">
                <a:lnSpc>
                  <a:spcPct val="110000"/>
                </a:lnSpc>
                <a:buClrTx/>
                <a:buSzTx/>
                <a:buFontTx/>
              </a:pPr>
              <a:r>
                <a:rPr lang="zh-CN" altLang="en-US" b="1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Smart window</a:t>
              </a:r>
            </a:p>
            <a:p>
              <a:pPr lvl="0" algn="l">
                <a:lnSpc>
                  <a:spcPct val="110000"/>
                </a:lnSpc>
                <a:buClrTx/>
                <a:buSzTx/>
                <a:buFontTx/>
              </a:pPr>
              <a:r>
                <a:rPr lang="zh-CN" altLang="en-US" b="1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Energy Saving</a:t>
              </a:r>
            </a:p>
            <a:p>
              <a:pPr lvl="0" algn="l">
                <a:lnSpc>
                  <a:spcPct val="110000"/>
                </a:lnSpc>
                <a:buClrTx/>
                <a:buSzTx/>
                <a:buFontTx/>
              </a:pPr>
              <a:r>
                <a:rPr lang="zh-CN" altLang="en-US" b="1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智能节能窗</a:t>
              </a:r>
            </a:p>
            <a:p>
              <a:pPr lvl="0" algn="l">
                <a:lnSpc>
                  <a:spcPct val="110000"/>
                </a:lnSpc>
                <a:buClrTx/>
                <a:buSzTx/>
                <a:buFontTx/>
              </a:pPr>
              <a:r>
                <a:rPr lang="zh-CN" altLang="en-US" b="1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智能窗</a:t>
              </a:r>
            </a:p>
          </p:txBody>
        </p:sp>
        <p:cxnSp>
          <p:nvCxnSpPr>
            <p:cNvPr id="92" name="直接箭头连接符 91"/>
            <p:cNvCxnSpPr/>
            <p:nvPr/>
          </p:nvCxnSpPr>
          <p:spPr>
            <a:xfrm>
              <a:off x="15714" y="2959"/>
              <a:ext cx="24" cy="187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文本框 73"/>
          <p:cNvSpPr txBox="1"/>
          <p:nvPr>
            <p:custDataLst>
              <p:tags r:id="rId2"/>
            </p:custDataLst>
          </p:nvPr>
        </p:nvSpPr>
        <p:spPr>
          <a:xfrm>
            <a:off x="547370" y="929005"/>
            <a:ext cx="3481705" cy="4235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3</a:t>
            </a:r>
            <a:r>
              <a:rPr lang="zh-CN" altLang="en-US" b="1" dirty="0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）</a:t>
            </a:r>
            <a:r>
              <a:rPr lang="zh-CN" b="1" dirty="0" err="1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高容错能力</a:t>
            </a:r>
          </a:p>
        </p:txBody>
      </p:sp>
      <p:grpSp>
        <p:nvGrpSpPr>
          <p:cNvPr id="93" name="组合 92"/>
          <p:cNvGrpSpPr/>
          <p:nvPr/>
        </p:nvGrpSpPr>
        <p:grpSpPr>
          <a:xfrm>
            <a:off x="1775460" y="1628140"/>
            <a:ext cx="9143365" cy="4859655"/>
            <a:chOff x="4721" y="2625"/>
            <a:chExt cx="14399" cy="7653"/>
          </a:xfrm>
        </p:grpSpPr>
        <p:grpSp>
          <p:nvGrpSpPr>
            <p:cNvPr id="94" name="组合 93"/>
            <p:cNvGrpSpPr/>
            <p:nvPr/>
          </p:nvGrpSpPr>
          <p:grpSpPr>
            <a:xfrm>
              <a:off x="4721" y="2625"/>
              <a:ext cx="14399" cy="7653"/>
              <a:chOff x="4779" y="2900"/>
              <a:chExt cx="14399" cy="7653"/>
            </a:xfrm>
          </p:grpSpPr>
          <p:pic>
            <p:nvPicPr>
              <p:cNvPr id="95" name="图片 94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4779" y="2900"/>
                <a:ext cx="14399" cy="7653"/>
              </a:xfrm>
              <a:prstGeom prst="rect">
                <a:avLst/>
              </a:prstGeom>
            </p:spPr>
          </p:pic>
          <p:sp>
            <p:nvSpPr>
              <p:cNvPr id="96" name="圆角矩形 95"/>
              <p:cNvSpPr/>
              <p:nvPr/>
            </p:nvSpPr>
            <p:spPr>
              <a:xfrm>
                <a:off x="8373" y="4126"/>
                <a:ext cx="476" cy="522"/>
              </a:xfrm>
              <a:prstGeom prst="roundRect">
                <a:avLst/>
              </a:prstGeom>
              <a:noFill/>
              <a:ln w="12700">
                <a:solidFill>
                  <a:schemeClr val="accent1"/>
                </a:solidFill>
                <a:prstDash val="sysDash"/>
              </a:ln>
            </p:spPr>
            <p:txBody>
              <a:bodyPr wrap="square" lIns="0" tIns="0" rIns="0" bIns="0" rtlCol="0" anchor="b">
                <a:noAutofit/>
              </a:bodyPr>
              <a:lstStyle/>
              <a:p>
                <a:pPr lvl="0" algn="l">
                  <a:buClrTx/>
                  <a:buSzTx/>
                  <a:buFontTx/>
                </a:pPr>
                <a:endParaRPr lang="zh-CN" altLang="en-US" sz="2000" b="1">
                  <a:gradFill>
                    <a:gsLst>
                      <a:gs pos="0">
                        <a:schemeClr val="accent1">
                          <a:lumMod val="40000"/>
                          <a:lumOff val="60000"/>
                          <a:alpha val="100000"/>
                        </a:schemeClr>
                      </a:gs>
                      <a:gs pos="100000">
                        <a:schemeClr val="accent1">
                          <a:alpha val="100000"/>
                        </a:schemeClr>
                      </a:gs>
                    </a:gsLst>
                    <a:lin ang="5400000" scaled="0"/>
                  </a:gradFill>
                  <a:latin typeface="+mn-ea"/>
                  <a:cs typeface="MiSans Normal" panose="00000500000000000000" charset="-122"/>
                  <a:sym typeface="MiSans Normal" panose="00000500000000000000" charset="-122"/>
                </a:endParaRPr>
              </a:p>
            </p:txBody>
          </p:sp>
          <p:sp>
            <p:nvSpPr>
              <p:cNvPr id="97" name="圆角矩形 96"/>
              <p:cNvSpPr/>
              <p:nvPr/>
            </p:nvSpPr>
            <p:spPr>
              <a:xfrm>
                <a:off x="9816" y="6660"/>
                <a:ext cx="4680" cy="3790"/>
              </a:xfrm>
              <a:prstGeom prst="roundRect">
                <a:avLst/>
              </a:prstGeom>
              <a:noFill/>
              <a:ln w="12700">
                <a:solidFill>
                  <a:schemeClr val="accent1"/>
                </a:solidFill>
                <a:prstDash val="sysDash"/>
              </a:ln>
            </p:spPr>
            <p:txBody>
              <a:bodyPr wrap="square" lIns="0" tIns="0" rIns="0" bIns="0" rtlCol="0" anchor="b">
                <a:noAutofit/>
              </a:bodyPr>
              <a:lstStyle/>
              <a:p>
                <a:pPr lvl="0" algn="l">
                  <a:buClrTx/>
                  <a:buSzTx/>
                  <a:buFontTx/>
                </a:pPr>
                <a:endParaRPr lang="zh-CN" altLang="en-US" sz="2000" b="1">
                  <a:gradFill>
                    <a:gsLst>
                      <a:gs pos="0">
                        <a:schemeClr val="accent1">
                          <a:lumMod val="40000"/>
                          <a:lumOff val="60000"/>
                          <a:alpha val="100000"/>
                        </a:schemeClr>
                      </a:gs>
                      <a:gs pos="100000">
                        <a:schemeClr val="accent1">
                          <a:alpha val="100000"/>
                        </a:schemeClr>
                      </a:gs>
                    </a:gsLst>
                    <a:lin ang="5400000" scaled="0"/>
                  </a:gradFill>
                  <a:latin typeface="+mn-ea"/>
                  <a:cs typeface="MiSans Normal" panose="00000500000000000000" charset="-122"/>
                  <a:sym typeface="MiSans Normal" panose="00000500000000000000" charset="-122"/>
                </a:endParaRPr>
              </a:p>
            </p:txBody>
          </p:sp>
        </p:grpSp>
        <p:grpSp>
          <p:nvGrpSpPr>
            <p:cNvPr id="98" name="组合 97"/>
            <p:cNvGrpSpPr/>
            <p:nvPr/>
          </p:nvGrpSpPr>
          <p:grpSpPr>
            <a:xfrm>
              <a:off x="13733" y="2767"/>
              <a:ext cx="3992" cy="3808"/>
              <a:chOff x="13733" y="2767"/>
              <a:chExt cx="3992" cy="3808"/>
            </a:xfrm>
          </p:grpSpPr>
          <p:sp>
            <p:nvSpPr>
              <p:cNvPr id="99" name="圆角矩形标注 98"/>
              <p:cNvSpPr/>
              <p:nvPr>
                <p:custDataLst>
                  <p:tags r:id="rId4"/>
                </p:custDataLst>
              </p:nvPr>
            </p:nvSpPr>
            <p:spPr>
              <a:xfrm>
                <a:off x="13733" y="2767"/>
                <a:ext cx="3992" cy="1080"/>
              </a:xfrm>
              <a:prstGeom prst="wedgeRoundRectCallout">
                <a:avLst>
                  <a:gd name="adj1" fmla="val -49606"/>
                  <a:gd name="adj2" fmla="val 3571"/>
                  <a:gd name="adj3" fmla="val 16667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dash"/>
              </a:ln>
            </p:spPr>
            <p:style>
              <a:lnRef idx="3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wrap="square" lIns="0" tIns="0" rIns="0" bIns="0" rtlCol="0" anchor="ctr" anchorCtr="0">
                <a:normAutofit/>
              </a:bodyPr>
              <a:lstStyle/>
              <a:p>
                <a:pPr lvl="0" algn="ctr">
                  <a:lnSpc>
                    <a:spcPct val="110000"/>
                  </a:lnSpc>
                  <a:buClrTx/>
                  <a:buSzTx/>
                  <a:buFontTx/>
                </a:pPr>
                <a:r>
                  <a:rPr lang="zh-CN">
                    <a:solidFill>
                      <a:schemeClr val="tx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+mn-ea"/>
                    <a:cs typeface="MiSans Normal" panose="00000500000000000000" charset="-122"/>
                    <a:sym typeface="MiSans Normal" panose="00000500000000000000" charset="-122"/>
                  </a:rPr>
                  <a:t>输入篇名</a:t>
                </a:r>
                <a:r>
                  <a:rPr lang="en-US" altLang="zh-CN">
                    <a:solidFill>
                      <a:schemeClr val="tx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+mn-ea"/>
                    <a:cs typeface="MiSans Normal" panose="00000500000000000000" charset="-122"/>
                    <a:sym typeface="MiSans Normal" panose="00000500000000000000" charset="-122"/>
                  </a:rPr>
                  <a:t>/</a:t>
                </a:r>
                <a:r>
                  <a:rPr lang="zh-CN" altLang="en-US">
                    <a:solidFill>
                      <a:schemeClr val="tx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+mn-ea"/>
                    <a:cs typeface="MiSans Normal" panose="00000500000000000000" charset="-122"/>
                    <a:sym typeface="MiSans Normal" panose="00000500000000000000" charset="-122"/>
                  </a:rPr>
                  <a:t>主题</a:t>
                </a:r>
                <a:r>
                  <a:rPr lang="zh-CN">
                    <a:solidFill>
                      <a:schemeClr val="tx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+mn-ea"/>
                    <a:cs typeface="MiSans Normal" panose="00000500000000000000" charset="-122"/>
                    <a:sym typeface="MiSans Normal" panose="00000500000000000000" charset="-122"/>
                  </a:rPr>
                  <a:t>：</a:t>
                </a:r>
              </a:p>
              <a:p>
                <a:pPr lvl="0" algn="ctr">
                  <a:lnSpc>
                    <a:spcPct val="110000"/>
                  </a:lnSpc>
                  <a:buClrTx/>
                  <a:buSzTx/>
                  <a:buFontTx/>
                </a:pPr>
                <a:r>
                  <a:rPr lang="zh-CN" b="1">
                    <a:solidFill>
                      <a:schemeClr val="tx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+mn-ea"/>
                    <a:cs typeface="MiSans Normal" panose="00000500000000000000" charset="-122"/>
                    <a:sym typeface="MiSans Normal" panose="00000500000000000000" charset="-122"/>
                  </a:rPr>
                  <a:t>大学生积极心里品质</a:t>
                </a:r>
              </a:p>
            </p:txBody>
          </p:sp>
          <p:sp>
            <p:nvSpPr>
              <p:cNvPr id="100" name="圆角矩形标注 99"/>
              <p:cNvSpPr/>
              <p:nvPr>
                <p:custDataLst>
                  <p:tags r:id="rId5"/>
                </p:custDataLst>
              </p:nvPr>
            </p:nvSpPr>
            <p:spPr>
              <a:xfrm>
                <a:off x="14131" y="5912"/>
                <a:ext cx="3427" cy="663"/>
              </a:xfrm>
              <a:prstGeom prst="wedgeRoundRectCallout">
                <a:avLst>
                  <a:gd name="adj1" fmla="val -49606"/>
                  <a:gd name="adj2" fmla="val 3571"/>
                  <a:gd name="adj3" fmla="val 16667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dash"/>
              </a:ln>
            </p:spPr>
            <p:style>
              <a:lnRef idx="3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wrap="square" lIns="0" tIns="0" rIns="0" bIns="0" rtlCol="0" anchor="ctr" anchorCtr="0">
                <a:normAutofit/>
              </a:bodyPr>
              <a:lstStyle/>
              <a:p>
                <a:pPr lvl="0" algn="ctr">
                  <a:lnSpc>
                    <a:spcPct val="110000"/>
                  </a:lnSpc>
                  <a:buClrTx/>
                  <a:buSzTx/>
                  <a:buFontTx/>
                </a:pPr>
                <a:r>
                  <a:rPr lang="zh-CN">
                    <a:solidFill>
                      <a:schemeClr val="tx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+mn-ea"/>
                    <a:cs typeface="MiSans Normal" panose="00000500000000000000" charset="-122"/>
                    <a:sym typeface="MiSans Normal" panose="00000500000000000000" charset="-122"/>
                  </a:rPr>
                  <a:t>字面匹配结果：</a:t>
                </a:r>
                <a:r>
                  <a:rPr lang="en-US" altLang="zh-CN" b="1">
                    <a:solidFill>
                      <a:schemeClr val="tx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+mn-ea"/>
                    <a:cs typeface="MiSans Normal" panose="00000500000000000000" charset="-122"/>
                    <a:sym typeface="MiSans Normal" panose="00000500000000000000" charset="-122"/>
                  </a:rPr>
                  <a:t>0</a:t>
                </a:r>
                <a:r>
                  <a:rPr lang="zh-CN" altLang="en-US" b="1">
                    <a:solidFill>
                      <a:schemeClr val="tx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+mn-ea"/>
                    <a:cs typeface="MiSans Normal" panose="00000500000000000000" charset="-122"/>
                    <a:sym typeface="MiSans Normal" panose="00000500000000000000" charset="-122"/>
                  </a:rPr>
                  <a:t>条</a:t>
                </a:r>
              </a:p>
            </p:txBody>
          </p:sp>
          <p:cxnSp>
            <p:nvCxnSpPr>
              <p:cNvPr id="101" name="直接箭头连接符 100"/>
              <p:cNvCxnSpPr/>
              <p:nvPr/>
            </p:nvCxnSpPr>
            <p:spPr>
              <a:xfrm>
                <a:off x="15714" y="3943"/>
                <a:ext cx="7" cy="185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标题 2"/>
          <p:cNvSpPr txBox="1"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47370" y="208870"/>
            <a:ext cx="10800000" cy="700405"/>
          </a:xfr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1.2  结果增强</a:t>
            </a: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9380" y="1556385"/>
            <a:ext cx="6034405" cy="33210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249670" y="1556385"/>
            <a:ext cx="5908675" cy="3297555"/>
          </a:xfrm>
          <a:prstGeom prst="rect">
            <a:avLst/>
          </a:prstGeom>
        </p:spPr>
      </p:pic>
      <p:sp>
        <p:nvSpPr>
          <p:cNvPr id="26" name="圆角矩形 25"/>
          <p:cNvSpPr/>
          <p:nvPr/>
        </p:nvSpPr>
        <p:spPr>
          <a:xfrm>
            <a:off x="2047240" y="2996565"/>
            <a:ext cx="846455" cy="304165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ysDash"/>
          </a:ln>
        </p:spPr>
        <p:txBody>
          <a:bodyPr wrap="square" lIns="0" tIns="0" rIns="0" bIns="0" rtlCol="0" anchor="b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2000" b="1">
              <a:gradFill>
                <a:gsLst>
                  <a:gs pos="0">
                    <a:schemeClr val="accent1">
                      <a:lumMod val="40000"/>
                      <a:lumOff val="60000"/>
                      <a:alpha val="10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5400000" scaled="0"/>
              </a:gra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8790305" y="2853055"/>
            <a:ext cx="786130" cy="367665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ysDash"/>
          </a:ln>
        </p:spPr>
        <p:txBody>
          <a:bodyPr wrap="square" lIns="0" tIns="0" rIns="0" bIns="0" rtlCol="0" anchor="b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2000" b="1">
              <a:gradFill>
                <a:gsLst>
                  <a:gs pos="0">
                    <a:schemeClr val="accent1">
                      <a:lumMod val="40000"/>
                      <a:lumOff val="60000"/>
                      <a:alpha val="10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5400000" scaled="0"/>
              </a:gra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" name="标题 3"/>
          <p:cNvSpPr txBox="1"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838200" y="365125"/>
            <a:ext cx="10515600" cy="700405"/>
          </a:xfr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检索方式：快速检索、高级检索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11225" y="1556385"/>
            <a:ext cx="9157970" cy="4865370"/>
          </a:xfrm>
          <a:prstGeom prst="rect">
            <a:avLst/>
          </a:prstGeom>
        </p:spPr>
      </p:pic>
      <p:sp>
        <p:nvSpPr>
          <p:cNvPr id="18433" name="文本框 73"/>
          <p:cNvSpPr txBox="1"/>
          <p:nvPr>
            <p:custDataLst>
              <p:tags r:id="rId3"/>
            </p:custDataLst>
          </p:nvPr>
        </p:nvSpPr>
        <p:spPr>
          <a:xfrm>
            <a:off x="547370" y="929005"/>
            <a:ext cx="3481705" cy="4235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3</a:t>
            </a:r>
            <a:r>
              <a:rPr lang="zh-CN" altLang="en-US" b="1" dirty="0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）</a:t>
            </a:r>
            <a:r>
              <a:rPr lang="zh-CN" b="1" dirty="0" err="1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高容错能力</a:t>
            </a:r>
          </a:p>
        </p:txBody>
      </p:sp>
      <p:grpSp>
        <p:nvGrpSpPr>
          <p:cNvPr id="104" name="组合 103"/>
          <p:cNvGrpSpPr/>
          <p:nvPr/>
        </p:nvGrpSpPr>
        <p:grpSpPr>
          <a:xfrm>
            <a:off x="3119755" y="1697355"/>
            <a:ext cx="1212215" cy="3252470"/>
            <a:chOff x="8253" y="2820"/>
            <a:chExt cx="1909" cy="5122"/>
          </a:xfrm>
        </p:grpSpPr>
        <p:sp>
          <p:nvSpPr>
            <p:cNvPr id="106" name="圆角矩形 105"/>
            <p:cNvSpPr/>
            <p:nvPr/>
          </p:nvSpPr>
          <p:spPr>
            <a:xfrm>
              <a:off x="8253" y="2820"/>
              <a:ext cx="380" cy="401"/>
            </a:xfrm>
            <a:prstGeom prst="roundRect">
              <a:avLst/>
            </a:prstGeom>
            <a:noFill/>
            <a:ln w="12700">
              <a:solidFill>
                <a:schemeClr val="accent2"/>
              </a:solidFill>
              <a:prstDash val="solid"/>
            </a:ln>
          </p:spPr>
          <p:txBody>
            <a:bodyPr wrap="square" lIns="0" tIns="0" rIns="0" bIns="0" rtlCol="0" anchor="b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 sz="2000" b="1">
                <a:gradFill>
                  <a:gsLst>
                    <a:gs pos="0">
                      <a:schemeClr val="accent1">
                        <a:lumMod val="40000"/>
                        <a:lumOff val="60000"/>
                        <a:alpha val="10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5400000" scaled="0"/>
                </a:gradFill>
                <a:latin typeface="+mn-ea"/>
                <a:cs typeface="MiSans Normal" panose="00000500000000000000" charset="-122"/>
                <a:sym typeface="MiSans Normal" panose="00000500000000000000" charset="-122"/>
              </a:endParaRPr>
            </a:p>
          </p:txBody>
        </p:sp>
        <p:sp>
          <p:nvSpPr>
            <p:cNvPr id="107" name="圆角矩形 106"/>
            <p:cNvSpPr/>
            <p:nvPr/>
          </p:nvSpPr>
          <p:spPr>
            <a:xfrm>
              <a:off x="9734" y="6525"/>
              <a:ext cx="428" cy="1417"/>
            </a:xfrm>
            <a:prstGeom prst="roundRect">
              <a:avLst/>
            </a:prstGeom>
            <a:noFill/>
            <a:ln w="12700">
              <a:solidFill>
                <a:schemeClr val="accent2"/>
              </a:solidFill>
              <a:prstDash val="solid"/>
            </a:ln>
          </p:spPr>
          <p:txBody>
            <a:bodyPr wrap="square" lIns="0" tIns="0" rIns="0" bIns="0" rtlCol="0" anchor="b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 sz="2000" b="1">
                <a:gradFill>
                  <a:gsLst>
                    <a:gs pos="0">
                      <a:schemeClr val="accent1">
                        <a:lumMod val="40000"/>
                        <a:lumOff val="60000"/>
                        <a:alpha val="10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5400000" scaled="0"/>
                </a:gradFill>
                <a:latin typeface="+mn-ea"/>
                <a:cs typeface="MiSans Normal" panose="00000500000000000000" charset="-122"/>
                <a:sym typeface="MiSans Normal" panose="00000500000000000000" charset="-122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6019800" y="1682750"/>
            <a:ext cx="3535045" cy="2567305"/>
            <a:chOff x="12738" y="2360"/>
            <a:chExt cx="5567" cy="4043"/>
          </a:xfrm>
        </p:grpSpPr>
        <p:sp>
          <p:nvSpPr>
            <p:cNvPr id="109" name="圆角矩形标注 108"/>
            <p:cNvSpPr/>
            <p:nvPr>
              <p:custDataLst>
                <p:tags r:id="rId6"/>
              </p:custDataLst>
            </p:nvPr>
          </p:nvSpPr>
          <p:spPr>
            <a:xfrm>
              <a:off x="15806" y="3650"/>
              <a:ext cx="2499" cy="565"/>
            </a:xfrm>
            <a:prstGeom prst="wedgeRoundRectCallout">
              <a:avLst>
                <a:gd name="adj1" fmla="val -49606"/>
                <a:gd name="adj2" fmla="val 3571"/>
                <a:gd name="adj3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lIns="0" tIns="0" rIns="0" bIns="0" rtlCol="0" anchor="ctr" anchorCtr="0">
              <a:normAutofit/>
            </a:bodyPr>
            <a:lstStyle/>
            <a:p>
              <a:pPr lvl="0" algn="ctr">
                <a:lnSpc>
                  <a:spcPct val="110000"/>
                </a:lnSpc>
                <a:buClrTx/>
                <a:buSzTx/>
                <a:buFontTx/>
              </a:pPr>
              <a:r>
                <a:rPr lang="zh-CN" b="1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向量主题检索</a:t>
              </a:r>
              <a:endParaRPr lang="zh-CN" altLang="en-US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MiSans Normal" panose="00000500000000000000" charset="-122"/>
                <a:sym typeface="MiSans Normal" panose="00000500000000000000" charset="-122"/>
              </a:endParaRPr>
            </a:p>
          </p:txBody>
        </p:sp>
        <p:sp>
          <p:nvSpPr>
            <p:cNvPr id="110" name="圆角矩形标注 109"/>
            <p:cNvSpPr/>
            <p:nvPr>
              <p:custDataLst>
                <p:tags r:id="rId7"/>
              </p:custDataLst>
            </p:nvPr>
          </p:nvSpPr>
          <p:spPr>
            <a:xfrm>
              <a:off x="12738" y="2360"/>
              <a:ext cx="5407" cy="729"/>
            </a:xfrm>
            <a:prstGeom prst="wedgeRoundRectCallout">
              <a:avLst>
                <a:gd name="adj1" fmla="val -49606"/>
                <a:gd name="adj2" fmla="val 3571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prstDash val="dash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lIns="0" tIns="0" rIns="0" bIns="0" rtlCol="0" anchor="ctr" anchorCtr="0">
              <a:normAutofit/>
            </a:bodyPr>
            <a:lstStyle/>
            <a:p>
              <a:pPr lvl="0" algn="ctr">
                <a:lnSpc>
                  <a:spcPct val="110000"/>
                </a:lnSpc>
                <a:buClrTx/>
                <a:buSzTx/>
                <a:buFontTx/>
              </a:pPr>
              <a:r>
                <a:rPr lang="zh-CN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输入文本：</a:t>
              </a:r>
              <a:r>
                <a:rPr lang="zh-CN" b="1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大学生积极心里品质</a:t>
              </a:r>
            </a:p>
          </p:txBody>
        </p:sp>
        <p:sp>
          <p:nvSpPr>
            <p:cNvPr id="111" name="圆角矩形标注 110"/>
            <p:cNvSpPr/>
            <p:nvPr>
              <p:custDataLst>
                <p:tags r:id="rId8"/>
              </p:custDataLst>
            </p:nvPr>
          </p:nvSpPr>
          <p:spPr>
            <a:xfrm>
              <a:off x="13996" y="5190"/>
              <a:ext cx="3945" cy="1213"/>
            </a:xfrm>
            <a:prstGeom prst="wedgeRoundRectCallout">
              <a:avLst>
                <a:gd name="adj1" fmla="val -49606"/>
                <a:gd name="adj2" fmla="val 3571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prstDash val="dash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lIns="0" tIns="0" rIns="0" bIns="0" rtlCol="0" anchor="ctr" anchorCtr="0">
              <a:normAutofit/>
            </a:bodyPr>
            <a:lstStyle/>
            <a:p>
              <a:pPr lvl="0" algn="ctr">
                <a:lnSpc>
                  <a:spcPct val="110000"/>
                </a:lnSpc>
                <a:buClrTx/>
                <a:buSzTx/>
                <a:buFontTx/>
              </a:pPr>
              <a:r>
                <a:rPr lang="zh-CN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语义相似结果：</a:t>
              </a:r>
              <a:r>
                <a:rPr lang="en-US" altLang="zh-CN" b="1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747</a:t>
              </a:r>
              <a:r>
                <a:rPr lang="zh-CN" altLang="en-US" b="1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条</a:t>
              </a:r>
            </a:p>
            <a:p>
              <a:pPr lvl="0" algn="l">
                <a:lnSpc>
                  <a:spcPct val="110000"/>
                </a:lnSpc>
                <a:buClrTx/>
                <a:buSzTx/>
                <a:buFontTx/>
              </a:pPr>
              <a:r>
                <a:rPr lang="zh-CN" altLang="en-US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纠错：</a:t>
              </a:r>
              <a:r>
                <a:rPr lang="zh-CN" altLang="en-US" b="1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心理</a:t>
              </a:r>
            </a:p>
          </p:txBody>
        </p:sp>
        <p:cxnSp>
          <p:nvCxnSpPr>
            <p:cNvPr id="112" name="直接箭头连接符 111"/>
            <p:cNvCxnSpPr/>
            <p:nvPr/>
          </p:nvCxnSpPr>
          <p:spPr>
            <a:xfrm>
              <a:off x="15696" y="3182"/>
              <a:ext cx="46" cy="194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13" name="椭圆 112"/>
          <p:cNvSpPr/>
          <p:nvPr>
            <p:custDataLst>
              <p:tags r:id="rId4"/>
            </p:custDataLst>
          </p:nvPr>
        </p:nvSpPr>
        <p:spPr>
          <a:xfrm rot="10800000" flipV="1">
            <a:off x="8818880" y="2918460"/>
            <a:ext cx="504190" cy="360045"/>
          </a:xfrm>
          <a:prstGeom prst="ellipse">
            <a:avLst/>
          </a:prstGeom>
          <a:solidFill>
            <a:schemeClr val="bg1"/>
          </a:solidFill>
          <a:ln w="12700" cmpd="sng">
            <a:solidFill>
              <a:schemeClr val="accent2">
                <a:shade val="50000"/>
              </a:schemeClr>
            </a:solidFill>
            <a:prstDash val="solid"/>
          </a:ln>
        </p:spPr>
        <p:txBody>
          <a:bodyPr wrap="square" lIns="0" tIns="0" rIns="0" bIns="0" rtlCol="0" anchor="ctr" anchorCtr="0">
            <a:normAutofit fontScale="90000"/>
          </a:bodyPr>
          <a:lstStyle/>
          <a:p>
            <a:pPr lvl="0" algn="ctr">
              <a:buClrTx/>
              <a:buSzTx/>
              <a:buFontTx/>
            </a:pPr>
            <a:r>
              <a:rPr lang="en-US" altLang="zh-CN" sz="1600" b="1">
                <a:solidFill>
                  <a:schemeClr val="tx1"/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747</a:t>
            </a:r>
          </a:p>
        </p:txBody>
      </p:sp>
      <p:sp>
        <p:nvSpPr>
          <p:cNvPr id="5" name="标题 4"/>
          <p:cNvSpPr txBox="1"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47370" y="239350"/>
            <a:ext cx="10800000" cy="700405"/>
          </a:xfr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1.2  结果增强</a:t>
            </a: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rcRect b="10621"/>
          <a:stretch>
            <a:fillRect/>
          </a:stretch>
        </p:blipFill>
        <p:spPr>
          <a:xfrm>
            <a:off x="208915" y="1377315"/>
            <a:ext cx="8895715" cy="4955540"/>
          </a:xfrm>
          <a:prstGeom prst="rect">
            <a:avLst/>
          </a:prstGeom>
        </p:spPr>
      </p:pic>
      <p:sp>
        <p:nvSpPr>
          <p:cNvPr id="18433" name="文本框 73"/>
          <p:cNvSpPr txBox="1"/>
          <p:nvPr>
            <p:custDataLst>
              <p:tags r:id="rId3"/>
            </p:custDataLst>
          </p:nvPr>
        </p:nvSpPr>
        <p:spPr>
          <a:xfrm>
            <a:off x="547370" y="929005"/>
            <a:ext cx="10250170" cy="4235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4</a:t>
            </a:r>
            <a:r>
              <a:rPr lang="zh-CN" altLang="en-US" b="1" dirty="0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）</a:t>
            </a:r>
            <a:r>
              <a:rPr lang="zh-CN" b="1" dirty="0" err="1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精准完整的结果：更完善的作者、机构、出版物等规范检索</a:t>
            </a:r>
          </a:p>
        </p:txBody>
      </p:sp>
      <p:sp>
        <p:nvSpPr>
          <p:cNvPr id="9" name="矩形 8"/>
          <p:cNvSpPr/>
          <p:nvPr/>
        </p:nvSpPr>
        <p:spPr>
          <a:xfrm>
            <a:off x="297180" y="1988820"/>
            <a:ext cx="2270760" cy="265430"/>
          </a:xfrm>
          <a:prstGeom prst="rect">
            <a:avLst/>
          </a:prstGeom>
          <a:noFill/>
          <a:ln>
            <a:solidFill>
              <a:schemeClr val="accent1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圆角矩形标注 1"/>
          <p:cNvSpPr/>
          <p:nvPr>
            <p:custDataLst>
              <p:tags r:id="rId4"/>
            </p:custDataLst>
          </p:nvPr>
        </p:nvSpPr>
        <p:spPr>
          <a:xfrm>
            <a:off x="8213725" y="2493645"/>
            <a:ext cx="3867150" cy="577850"/>
          </a:xfrm>
          <a:prstGeom prst="wedgeRoundRectCallout">
            <a:avLst>
              <a:gd name="adj1" fmla="val -49606"/>
              <a:gd name="adj2" fmla="val 3571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prstDash val="dash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lIns="0" tIns="0" rIns="0" bIns="0" rtlCol="0" anchor="ctr" anchorCtr="0">
            <a:norm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sz="2000" b="1" dirty="0" err="1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检索结果涵盖了作者的所有单位</a:t>
            </a:r>
            <a:endParaRPr lang="zh-CN" sz="2000" b="1" dirty="0" err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微软雅黑 (正文)" charset="0"/>
              <a:sym typeface="Arial" panose="020B0604020202020204" pitchFamily="34" charset="0"/>
            </a:endParaRPr>
          </a:p>
        </p:txBody>
      </p:sp>
      <p:pic>
        <p:nvPicPr>
          <p:cNvPr id="12" name="图片 11"/>
          <p:cNvPicPr/>
          <p:nvPr>
            <p:custDataLst>
              <p:tags r:id="rId5"/>
            </p:custDataLst>
          </p:nvPr>
        </p:nvPicPr>
        <p:blipFill>
          <a:blip r:embed="rId10"/>
          <a:srcRect t="50735" b="15021"/>
          <a:stretch>
            <a:fillRect/>
          </a:stretch>
        </p:blipFill>
        <p:spPr>
          <a:xfrm>
            <a:off x="4439920" y="5085080"/>
            <a:ext cx="7712710" cy="16560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919980" y="5521325"/>
            <a:ext cx="2266315" cy="260350"/>
          </a:xfrm>
          <a:prstGeom prst="rect">
            <a:avLst/>
          </a:prstGeom>
          <a:noFill/>
          <a:ln>
            <a:solidFill>
              <a:schemeClr val="accent1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/>
          <p:nvPr>
            <p:custDataLst>
              <p:tags r:id="rId6"/>
            </p:custDataLst>
          </p:nvPr>
        </p:nvPicPr>
        <p:blipFill>
          <a:blip r:embed="rId10"/>
          <a:srcRect b="65743"/>
          <a:stretch>
            <a:fillRect/>
          </a:stretch>
        </p:blipFill>
        <p:spPr>
          <a:xfrm>
            <a:off x="4439920" y="3140710"/>
            <a:ext cx="7712710" cy="165671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897120" y="3587750"/>
            <a:ext cx="1747520" cy="208280"/>
          </a:xfrm>
          <a:prstGeom prst="rect">
            <a:avLst/>
          </a:prstGeom>
          <a:noFill/>
          <a:ln>
            <a:solidFill>
              <a:schemeClr val="accent1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标题 5"/>
          <p:cNvSpPr txBox="1"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47370" y="208870"/>
            <a:ext cx="10800000" cy="700405"/>
          </a:xfr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1.2  结果增强</a:t>
            </a:r>
          </a:p>
        </p:txBody>
      </p: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文本框 73"/>
          <p:cNvSpPr txBox="1"/>
          <p:nvPr>
            <p:custDataLst>
              <p:tags r:id="rId2"/>
            </p:custDataLst>
          </p:nvPr>
        </p:nvSpPr>
        <p:spPr>
          <a:xfrm>
            <a:off x="547370" y="929005"/>
            <a:ext cx="11191875" cy="7556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rmAutofit/>
          </a:bodyPr>
          <a:lstStyle/>
          <a:p>
            <a:pPr>
              <a:lnSpc>
                <a:spcPct val="120000"/>
              </a:lnSpc>
            </a:pPr>
            <a:r>
              <a:rPr b="1" dirty="0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直接检索原文段落，并直观呈现与检索主题相关的正文内容</a:t>
            </a:r>
            <a:r>
              <a:rPr lang="zh-CN" b="1" dirty="0">
                <a:solidFill>
                  <a:schemeClr val="tx1"/>
                </a:solidFill>
                <a:cs typeface="微软雅黑 (正文)" charset="0"/>
                <a:sym typeface="+mn-ea"/>
              </a:rPr>
              <a:t>，显著提高文献调研的效率</a:t>
            </a:r>
          </a:p>
          <a:p>
            <a:pPr>
              <a:lnSpc>
                <a:spcPct val="120000"/>
              </a:lnSpc>
            </a:pPr>
            <a:endParaRPr lang="zh-CN" b="1" dirty="0">
              <a:solidFill>
                <a:schemeClr val="tx1"/>
              </a:solidFill>
              <a:cs typeface="微软雅黑 (正文)" charset="0"/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51180" y="2218055"/>
            <a:ext cx="9600565" cy="40055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51180" y="1341120"/>
            <a:ext cx="8713470" cy="806450"/>
          </a:xfrm>
          <a:prstGeom prst="rect">
            <a:avLst/>
          </a:prstGeom>
        </p:spPr>
      </p:pic>
      <p:sp>
        <p:nvSpPr>
          <p:cNvPr id="4" name="标题 3"/>
          <p:cNvSpPr txBox="1"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1180" y="208870"/>
            <a:ext cx="10800000" cy="700405"/>
          </a:xfr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2.1  段落检索增强</a:t>
            </a:r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51180" y="2180590"/>
            <a:ext cx="9798050" cy="4631055"/>
            <a:chOff x="868" y="3434"/>
            <a:chExt cx="15430" cy="7293"/>
          </a:xfrm>
        </p:grpSpPr>
        <p:pic>
          <p:nvPicPr>
            <p:cNvPr id="15" name="图片 14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868" y="3434"/>
              <a:ext cx="15431" cy="474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868" y="7113"/>
              <a:ext cx="15296" cy="3614"/>
            </a:xfrm>
            <a:prstGeom prst="rect">
              <a:avLst/>
            </a:prstGeom>
          </p:spPr>
        </p:pic>
      </p:grpSp>
      <p:sp>
        <p:nvSpPr>
          <p:cNvPr id="18433" name="文本框 73"/>
          <p:cNvSpPr txBox="1"/>
          <p:nvPr>
            <p:custDataLst>
              <p:tags r:id="rId2"/>
            </p:custDataLst>
          </p:nvPr>
        </p:nvSpPr>
        <p:spPr>
          <a:xfrm>
            <a:off x="547370" y="929005"/>
            <a:ext cx="6553835" cy="4235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rmAutofit/>
          </a:bodyPr>
          <a:lstStyle/>
          <a:p>
            <a:pPr>
              <a:lnSpc>
                <a:spcPct val="120000"/>
              </a:lnSpc>
            </a:pPr>
            <a:r>
              <a:rPr b="1" dirty="0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同时比较同主题的文献正文内容</a:t>
            </a:r>
          </a:p>
        </p:txBody>
      </p:sp>
      <p:sp>
        <p:nvSpPr>
          <p:cNvPr id="3" name="文本框 15"/>
          <p:cNvSpPr txBox="1"/>
          <p:nvPr>
            <p:custDataLst>
              <p:tags r:id="rId3"/>
            </p:custDataLst>
          </p:nvPr>
        </p:nvSpPr>
        <p:spPr>
          <a:xfrm>
            <a:off x="7752715" y="803275"/>
            <a:ext cx="317309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rmAutofit/>
          </a:bodyPr>
          <a:lstStyle/>
          <a:p>
            <a:pPr algn="just">
              <a:lnSpc>
                <a:spcPct val="150000"/>
              </a:lnSpc>
            </a:pPr>
            <a:r>
              <a:rPr sz="1200" b="1" dirty="0">
                <a:solidFill>
                  <a:schemeClr val="dk1">
                    <a:lumMod val="85000"/>
                    <a:lumOff val="15000"/>
                  </a:schemeClr>
                </a:solidFill>
                <a:cs typeface="微软雅黑 (正文)" charset="0"/>
                <a:sym typeface="微软雅黑" panose="020B0503020204020204" pitchFamily="34" charset="-122"/>
              </a:rPr>
              <a:t>按知识片段对比原文阅读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51180" y="1341120"/>
            <a:ext cx="8713470" cy="806450"/>
          </a:xfrm>
          <a:prstGeom prst="rect">
            <a:avLst/>
          </a:prstGeom>
        </p:spPr>
      </p:pic>
      <p:sp>
        <p:nvSpPr>
          <p:cNvPr id="4" name="标题 3"/>
          <p:cNvSpPr txBox="1"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95960" y="208870"/>
            <a:ext cx="10800000" cy="700405"/>
          </a:xfr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2.2  同主题原文段落比对</a:t>
            </a:r>
          </a:p>
        </p:txBody>
      </p: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rcRect b="6547"/>
          <a:stretch>
            <a:fillRect/>
          </a:stretch>
        </p:blipFill>
        <p:spPr>
          <a:xfrm>
            <a:off x="1343660" y="1628775"/>
            <a:ext cx="9872980" cy="5112385"/>
          </a:xfrm>
          <a:prstGeom prst="rect">
            <a:avLst/>
          </a:prstGeom>
        </p:spPr>
      </p:pic>
      <p:sp>
        <p:nvSpPr>
          <p:cNvPr id="3" name="文本框 15"/>
          <p:cNvSpPr txBox="1"/>
          <p:nvPr>
            <p:custDataLst>
              <p:tags r:id="rId3"/>
            </p:custDataLst>
          </p:nvPr>
        </p:nvSpPr>
        <p:spPr>
          <a:xfrm>
            <a:off x="7752715" y="803275"/>
            <a:ext cx="317309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rmAutofit/>
          </a:bodyPr>
          <a:lstStyle/>
          <a:p>
            <a:pPr algn="just">
              <a:lnSpc>
                <a:spcPct val="150000"/>
              </a:lnSpc>
            </a:pPr>
            <a:r>
              <a:rPr sz="1200" b="1" dirty="0">
                <a:solidFill>
                  <a:schemeClr val="dk1">
                    <a:lumMod val="85000"/>
                    <a:lumOff val="15000"/>
                  </a:schemeClr>
                </a:solidFill>
                <a:cs typeface="微软雅黑 (正文)" charset="0"/>
                <a:sym typeface="微软雅黑" panose="020B0503020204020204" pitchFamily="34" charset="-122"/>
              </a:rPr>
              <a:t>按知识片段对比原文阅读</a:t>
            </a:r>
          </a:p>
        </p:txBody>
      </p:sp>
      <p:sp>
        <p:nvSpPr>
          <p:cNvPr id="2" name="文本框 73"/>
          <p:cNvSpPr txBox="1"/>
          <p:nvPr>
            <p:custDataLst>
              <p:tags r:id="rId4"/>
            </p:custDataLst>
          </p:nvPr>
        </p:nvSpPr>
        <p:spPr>
          <a:xfrm>
            <a:off x="457835" y="1005840"/>
            <a:ext cx="11644630" cy="506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rmAutofit/>
          </a:bodyPr>
          <a:lstStyle/>
          <a:p>
            <a:pPr>
              <a:lnSpc>
                <a:spcPct val="150000"/>
              </a:lnSpc>
            </a:pPr>
            <a:r>
              <a:rPr lang="zh-CN" sz="1800" b="1" dirty="0">
                <a:solidFill>
                  <a:schemeClr val="tx1"/>
                </a:solidFill>
                <a:cs typeface="微软雅黑 (正文)" charset="0"/>
                <a:sym typeface="+mn-ea"/>
              </a:rPr>
              <a:t>一键追溯原文出处，精准定位原文片段</a:t>
            </a:r>
          </a:p>
        </p:txBody>
      </p:sp>
      <p:sp>
        <p:nvSpPr>
          <p:cNvPr id="23" name="圆角矩形 22"/>
          <p:cNvSpPr/>
          <p:nvPr/>
        </p:nvSpPr>
        <p:spPr>
          <a:xfrm>
            <a:off x="10195695" y="4107970"/>
            <a:ext cx="376507" cy="274589"/>
          </a:xfrm>
          <a:prstGeom prst="roundRect">
            <a:avLst/>
          </a:prstGeom>
          <a:noFill/>
          <a:ln w="12700">
            <a:solidFill>
              <a:schemeClr val="accent2"/>
            </a:solidFill>
            <a:prstDash val="sysDash"/>
          </a:ln>
        </p:spPr>
        <p:txBody>
          <a:bodyPr wrap="square" lIns="0" tIns="0" rIns="0" bIns="0" rtlCol="0" anchor="b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2000" b="1">
              <a:gradFill>
                <a:gsLst>
                  <a:gs pos="0">
                    <a:schemeClr val="accent1">
                      <a:lumMod val="40000"/>
                      <a:lumOff val="60000"/>
                      <a:alpha val="10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5400000" scaled="0"/>
              </a:gra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10" name="圆角矩形标注 9"/>
          <p:cNvSpPr/>
          <p:nvPr>
            <p:custDataLst>
              <p:tags r:id="rId5"/>
            </p:custDataLst>
          </p:nvPr>
        </p:nvSpPr>
        <p:spPr>
          <a:xfrm>
            <a:off x="9719589" y="3676285"/>
            <a:ext cx="1215059" cy="373576"/>
          </a:xfrm>
          <a:prstGeom prst="wedgeRoundRectCallout">
            <a:avLst>
              <a:gd name="adj1" fmla="val -49606"/>
              <a:gd name="adj2" fmla="val 3571"/>
              <a:gd name="adj3" fmla="val 16667"/>
            </a:avLst>
          </a:prstGeom>
          <a:ln>
            <a:solidFill>
              <a:schemeClr val="tx1"/>
            </a:solidFill>
            <a:prstDash val="dash"/>
          </a:ln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rm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MiSans Normal" panose="00000500000000000000" charset="-122"/>
                <a:sym typeface="MiSans Normal" panose="00000500000000000000" charset="-122"/>
              </a:rPr>
              <a:t>定位原文</a:t>
            </a:r>
          </a:p>
        </p:txBody>
      </p:sp>
      <p:sp>
        <p:nvSpPr>
          <p:cNvPr id="7" name="标题 6"/>
          <p:cNvSpPr txBox="1"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95960" y="208915"/>
            <a:ext cx="10800080" cy="700405"/>
          </a:xfr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2.3  定位原文</a:t>
            </a:r>
          </a:p>
        </p:txBody>
      </p:sp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945640" y="1511300"/>
            <a:ext cx="8451215" cy="5203825"/>
          </a:xfrm>
          <a:prstGeom prst="rect">
            <a:avLst/>
          </a:prstGeom>
        </p:spPr>
      </p:pic>
      <p:sp>
        <p:nvSpPr>
          <p:cNvPr id="2" name="文本框 73"/>
          <p:cNvSpPr txBox="1"/>
          <p:nvPr>
            <p:custDataLst>
              <p:tags r:id="rId3"/>
            </p:custDataLst>
          </p:nvPr>
        </p:nvSpPr>
        <p:spPr>
          <a:xfrm>
            <a:off x="547370" y="929005"/>
            <a:ext cx="11644630" cy="506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rmAutofit/>
          </a:bodyPr>
          <a:lstStyle/>
          <a:p>
            <a:pPr>
              <a:lnSpc>
                <a:spcPct val="150000"/>
              </a:lnSpc>
            </a:pPr>
            <a:r>
              <a:rPr lang="zh-CN" sz="1800" b="1" dirty="0">
                <a:solidFill>
                  <a:schemeClr val="tx1"/>
                </a:solidFill>
                <a:cs typeface="微软雅黑 (正文)" charset="0"/>
                <a:sym typeface="+mn-ea"/>
              </a:rPr>
              <a:t>一键追溯原文出处，精准定位原文片段</a:t>
            </a:r>
          </a:p>
        </p:txBody>
      </p:sp>
      <p:sp>
        <p:nvSpPr>
          <p:cNvPr id="6" name="环形箭头 5"/>
          <p:cNvSpPr/>
          <p:nvPr/>
        </p:nvSpPr>
        <p:spPr>
          <a:xfrm>
            <a:off x="5946140" y="2052320"/>
            <a:ext cx="951230" cy="896620"/>
          </a:xfrm>
          <a:prstGeom prst="circularArrow">
            <a:avLst/>
          </a:prstGeom>
          <a:noFill/>
          <a:ln>
            <a:solidFill>
              <a:schemeClr val="accent1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2095500" y="1927860"/>
            <a:ext cx="3890010" cy="1531620"/>
          </a:xfrm>
          <a:prstGeom prst="roundRect">
            <a:avLst>
              <a:gd name="adj" fmla="val 4307"/>
            </a:avLst>
          </a:prstGeom>
          <a:noFill/>
          <a:ln w="12700">
            <a:solidFill>
              <a:schemeClr val="accent1"/>
            </a:solidFill>
            <a:prstDash val="sysDash"/>
          </a:ln>
        </p:spPr>
        <p:txBody>
          <a:bodyPr wrap="square" lIns="0" tIns="0" rIns="0" bIns="0" rtlCol="0" anchor="b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2000" b="1">
              <a:gradFill>
                <a:gsLst>
                  <a:gs pos="0">
                    <a:schemeClr val="accent1">
                      <a:lumMod val="40000"/>
                      <a:lumOff val="60000"/>
                      <a:alpha val="10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5400000" scaled="0"/>
              </a:gra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6384290" y="2520315"/>
            <a:ext cx="3748405" cy="3904615"/>
          </a:xfrm>
          <a:prstGeom prst="roundRect">
            <a:avLst>
              <a:gd name="adj" fmla="val 4307"/>
            </a:avLst>
          </a:prstGeom>
          <a:noFill/>
          <a:ln w="12700">
            <a:solidFill>
              <a:schemeClr val="accent1"/>
            </a:solidFill>
            <a:prstDash val="sysDash"/>
          </a:ln>
        </p:spPr>
        <p:txBody>
          <a:bodyPr wrap="square" lIns="0" tIns="0" rIns="0" bIns="0" rtlCol="0" anchor="b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2000" b="1">
              <a:gradFill>
                <a:gsLst>
                  <a:gs pos="0">
                    <a:schemeClr val="accent1">
                      <a:lumMod val="40000"/>
                      <a:lumOff val="60000"/>
                      <a:alpha val="10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5400000" scaled="0"/>
              </a:gra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" name="标题 3"/>
          <p:cNvSpPr txBox="1"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95960" y="208870"/>
            <a:ext cx="10800000" cy="700405"/>
          </a:xfr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2.3  定位原文</a:t>
            </a:r>
          </a:p>
        </p:txBody>
      </p:sp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rcRect b="2408"/>
          <a:stretch>
            <a:fillRect/>
          </a:stretch>
        </p:blipFill>
        <p:spPr>
          <a:xfrm>
            <a:off x="1908175" y="1439545"/>
            <a:ext cx="8741410" cy="5407025"/>
          </a:xfrm>
          <a:prstGeom prst="rect">
            <a:avLst/>
          </a:prstGeom>
        </p:spPr>
      </p:pic>
      <p:sp>
        <p:nvSpPr>
          <p:cNvPr id="3" name="文本框 15"/>
          <p:cNvSpPr txBox="1"/>
          <p:nvPr>
            <p:custDataLst>
              <p:tags r:id="rId3"/>
            </p:custDataLst>
          </p:nvPr>
        </p:nvSpPr>
        <p:spPr>
          <a:xfrm>
            <a:off x="7917180" y="434975"/>
            <a:ext cx="317309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rmAutofit/>
          </a:bodyPr>
          <a:lstStyle/>
          <a:p>
            <a:pPr algn="just">
              <a:lnSpc>
                <a:spcPct val="150000"/>
              </a:lnSpc>
            </a:pPr>
            <a:r>
              <a:rPr sz="1200" b="1" dirty="0">
                <a:solidFill>
                  <a:schemeClr val="dk1">
                    <a:lumMod val="85000"/>
                    <a:lumOff val="15000"/>
                  </a:schemeClr>
                </a:solidFill>
                <a:cs typeface="微软雅黑 (正文)" charset="0"/>
                <a:sym typeface="微软雅黑" panose="020B0503020204020204" pitchFamily="34" charset="-122"/>
              </a:rPr>
              <a:t>按知识片段对比原文阅读</a:t>
            </a:r>
          </a:p>
        </p:txBody>
      </p:sp>
      <p:sp>
        <p:nvSpPr>
          <p:cNvPr id="2" name="文本框 73"/>
          <p:cNvSpPr txBox="1"/>
          <p:nvPr>
            <p:custDataLst>
              <p:tags r:id="rId4"/>
            </p:custDataLst>
          </p:nvPr>
        </p:nvSpPr>
        <p:spPr>
          <a:xfrm>
            <a:off x="547370" y="929005"/>
            <a:ext cx="11645265" cy="506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b="1" dirty="0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智能生成文献引用文本：</a:t>
            </a:r>
            <a:r>
              <a:rPr sz="1800" b="1" dirty="0">
                <a:solidFill>
                  <a:schemeClr val="tx1"/>
                </a:solidFill>
                <a:cs typeface="微软雅黑 (正文)" charset="0"/>
                <a:sym typeface="+mn-ea"/>
              </a:rPr>
              <a:t>智能分析段落内容，提炼核心要义，自动生成精炼的引用语句，快速引用他人观点</a:t>
            </a:r>
          </a:p>
        </p:txBody>
      </p:sp>
      <p:sp>
        <p:nvSpPr>
          <p:cNvPr id="36" name="圆角矩形标注 35"/>
          <p:cNvSpPr/>
          <p:nvPr>
            <p:custDataLst>
              <p:tags r:id="rId5"/>
            </p:custDataLst>
          </p:nvPr>
        </p:nvSpPr>
        <p:spPr>
          <a:xfrm>
            <a:off x="8242935" y="5172710"/>
            <a:ext cx="2116455" cy="435610"/>
          </a:xfrm>
          <a:prstGeom prst="wedgeRoundRectCallout">
            <a:avLst>
              <a:gd name="adj1" fmla="val -49606"/>
              <a:gd name="adj2" fmla="val 3571"/>
              <a:gd name="adj3" fmla="val 16667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rm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MiSans Normal" panose="00000500000000000000" charset="-122"/>
                <a:sym typeface="MiSans Normal" panose="00000500000000000000" charset="-122"/>
              </a:rPr>
              <a:t>智能生成引用文本</a:t>
            </a:r>
          </a:p>
        </p:txBody>
      </p:sp>
      <p:sp>
        <p:nvSpPr>
          <p:cNvPr id="37" name="圆角矩形 36"/>
          <p:cNvSpPr/>
          <p:nvPr/>
        </p:nvSpPr>
        <p:spPr>
          <a:xfrm>
            <a:off x="3906520" y="5603240"/>
            <a:ext cx="6461760" cy="1188000"/>
          </a:xfrm>
          <a:prstGeom prst="roundRect">
            <a:avLst>
              <a:gd name="adj" fmla="val 4527"/>
            </a:avLst>
          </a:prstGeom>
          <a:noFill/>
          <a:ln w="12700">
            <a:solidFill>
              <a:schemeClr val="accent2"/>
            </a:solidFill>
            <a:prstDash val="sysDash"/>
          </a:ln>
        </p:spPr>
        <p:txBody>
          <a:bodyPr wrap="square" lIns="0" tIns="0" rIns="0" bIns="0" rtlCol="0" anchor="b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2000" b="1">
              <a:gradFill>
                <a:gsLst>
                  <a:gs pos="0">
                    <a:schemeClr val="accent1">
                      <a:lumMod val="40000"/>
                      <a:lumOff val="60000"/>
                      <a:alpha val="10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5400000" scaled="0"/>
              </a:gra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9480550" y="3572510"/>
            <a:ext cx="732790" cy="285115"/>
          </a:xfrm>
          <a:prstGeom prst="roundRect">
            <a:avLst/>
          </a:prstGeom>
          <a:noFill/>
          <a:ln w="12700">
            <a:solidFill>
              <a:schemeClr val="accent2"/>
            </a:solidFill>
            <a:prstDash val="sysDash"/>
          </a:ln>
        </p:spPr>
        <p:txBody>
          <a:bodyPr wrap="square" lIns="0" tIns="0" rIns="0" bIns="0" rtlCol="0" anchor="b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2000" b="1">
              <a:gradFill>
                <a:gsLst>
                  <a:gs pos="0">
                    <a:schemeClr val="accent1">
                      <a:lumMod val="40000"/>
                      <a:lumOff val="60000"/>
                      <a:alpha val="10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5400000" scaled="0"/>
              </a:gra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7" name="标题 6"/>
          <p:cNvSpPr txBox="1"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47370" y="208915"/>
            <a:ext cx="10800080" cy="700405"/>
          </a:xfr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2.4  生成引用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577975" y="1887855"/>
            <a:ext cx="9140190" cy="3941445"/>
          </a:xfrm>
          <a:prstGeom prst="rect">
            <a:avLst/>
          </a:prstGeom>
        </p:spPr>
      </p:pic>
      <p:sp>
        <p:nvSpPr>
          <p:cNvPr id="18433" name="文本框 73"/>
          <p:cNvSpPr txBox="1"/>
          <p:nvPr>
            <p:custDataLst>
              <p:tags r:id="rId3"/>
            </p:custDataLst>
          </p:nvPr>
        </p:nvSpPr>
        <p:spPr>
          <a:xfrm>
            <a:off x="547370" y="1196340"/>
            <a:ext cx="8430260" cy="4235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1</a:t>
            </a:r>
            <a:r>
              <a:rPr lang="zh-CN" altLang="en-US" b="1" dirty="0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）</a:t>
            </a:r>
            <a:r>
              <a:rPr lang="zh-CN" altLang="en-US" b="1" dirty="0">
                <a:solidFill>
                  <a:schemeClr val="tx1"/>
                </a:solidFill>
                <a:cs typeface="微软雅黑 (正文)" charset="0"/>
                <a:sym typeface="+mn-lt"/>
              </a:rPr>
              <a:t>输入自由灵活：关键词、关键词组合、自由文本，跨语种</a:t>
            </a:r>
          </a:p>
        </p:txBody>
      </p:sp>
      <p:sp>
        <p:nvSpPr>
          <p:cNvPr id="3" name="圆角矩形 2"/>
          <p:cNvSpPr/>
          <p:nvPr/>
        </p:nvSpPr>
        <p:spPr>
          <a:xfrm>
            <a:off x="1664970" y="4019550"/>
            <a:ext cx="8931275" cy="1787525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ysDash"/>
          </a:ln>
        </p:spPr>
        <p:txBody>
          <a:bodyPr wrap="square" lIns="0" tIns="0" rIns="0" bIns="0" rtlCol="0" anchor="b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2000" b="1">
              <a:gradFill>
                <a:gsLst>
                  <a:gs pos="0">
                    <a:schemeClr val="accent1">
                      <a:lumMod val="40000"/>
                      <a:lumOff val="60000"/>
                      <a:alpha val="10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5400000" scaled="0"/>
              </a:gra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738630" y="3550285"/>
            <a:ext cx="5038090" cy="3300730"/>
            <a:chOff x="4998" y="5007"/>
            <a:chExt cx="7934" cy="5198"/>
          </a:xfrm>
        </p:grpSpPr>
        <p:sp>
          <p:nvSpPr>
            <p:cNvPr id="7" name="圆角矩形 6"/>
            <p:cNvSpPr/>
            <p:nvPr>
              <p:custDataLst>
                <p:tags r:id="rId5"/>
              </p:custDataLst>
            </p:nvPr>
          </p:nvSpPr>
          <p:spPr>
            <a:xfrm>
              <a:off x="5350" y="5007"/>
              <a:ext cx="2704" cy="62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lIns="0" tIns="0" rIns="0" bIns="0" rtlCol="0" anchor="b">
              <a:normAutofit/>
              <a:scene3d>
                <a:camera prst="orthographicFront"/>
                <a:lightRig rig="threePt" dir="t"/>
              </a:scene3d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2000" b="1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自然语言输入</a:t>
              </a:r>
            </a:p>
          </p:txBody>
        </p:sp>
        <p:sp>
          <p:nvSpPr>
            <p:cNvPr id="34" name="圆角矩形 33"/>
            <p:cNvSpPr/>
            <p:nvPr>
              <p:custDataLst>
                <p:tags r:id="rId6"/>
              </p:custDataLst>
            </p:nvPr>
          </p:nvSpPr>
          <p:spPr>
            <a:xfrm>
              <a:off x="4998" y="5814"/>
              <a:ext cx="7934" cy="43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 anchor="b">
              <a:noAutofit/>
            </a:bodyPr>
            <a:lstStyle/>
            <a:p>
              <a:pPr lvl="0" algn="l" fontAlgn="auto">
                <a:lnSpc>
                  <a:spcPts val="2920"/>
                </a:lnSpc>
                <a:buClrTx/>
                <a:buSzTx/>
                <a:buFontTx/>
              </a:pPr>
              <a:r>
                <a:rPr lang="zh-CN" altLang="en-US" sz="1600" b="1">
                  <a:solidFill>
                    <a:schemeClr val="tx1"/>
                  </a:solidFill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【简短描述】清华大学发表关于人工智能的文献</a:t>
              </a:r>
            </a:p>
            <a:p>
              <a:pPr lvl="0" algn="l" fontAlgn="auto">
                <a:lnSpc>
                  <a:spcPts val="2920"/>
                </a:lnSpc>
                <a:buClrTx/>
                <a:buSzTx/>
                <a:buFontTx/>
              </a:pPr>
              <a:r>
                <a:rPr lang="zh-CN" altLang="en-US" sz="1600" b="1">
                  <a:solidFill>
                    <a:schemeClr val="tx1"/>
                  </a:solidFill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【多个关键词】我国古代</a:t>
              </a:r>
              <a:r>
                <a:rPr lang="en-US" altLang="zh-CN" sz="1600" b="1">
                  <a:solidFill>
                    <a:schemeClr val="tx1"/>
                  </a:solidFill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  </a:t>
              </a:r>
              <a:r>
                <a:rPr lang="zh-CN" altLang="en-US" sz="1600" b="1">
                  <a:solidFill>
                    <a:schemeClr val="tx1"/>
                  </a:solidFill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粮食</a:t>
              </a:r>
              <a:r>
                <a:rPr lang="en-US" altLang="zh-CN" sz="1600" b="1">
                  <a:solidFill>
                    <a:schemeClr val="tx1"/>
                  </a:solidFill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  </a:t>
              </a:r>
              <a:r>
                <a:rPr lang="zh-CN" altLang="en-US" sz="1600" b="1">
                  <a:solidFill>
                    <a:schemeClr val="tx1"/>
                  </a:solidFill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种植</a:t>
              </a:r>
            </a:p>
            <a:p>
              <a:pPr lvl="0" algn="l" fontAlgn="auto">
                <a:lnSpc>
                  <a:spcPts val="2920"/>
                </a:lnSpc>
                <a:buClrTx/>
                <a:buSzTx/>
                <a:buFontTx/>
              </a:pPr>
              <a:r>
                <a:rPr lang="zh-CN" altLang="en-US" sz="1600" b="1">
                  <a:solidFill>
                    <a:schemeClr val="tx1"/>
                  </a:solidFill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【检索式】主题=大学生心理and来源=心理月刊</a:t>
              </a:r>
            </a:p>
            <a:p>
              <a:pPr lvl="0" algn="l" fontAlgn="auto">
                <a:lnSpc>
                  <a:spcPts val="2920"/>
                </a:lnSpc>
                <a:buClrTx/>
                <a:buSzTx/>
                <a:buFontTx/>
              </a:pPr>
              <a:r>
                <a:rPr lang="zh-CN" altLang="en-US" sz="1600" b="1">
                  <a:solidFill>
                    <a:schemeClr val="tx1"/>
                  </a:solidFill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【跨语种输入】Titanium dioxide nanomaterials</a:t>
              </a:r>
            </a:p>
            <a:p>
              <a:pPr lvl="0" algn="l" fontAlgn="auto">
                <a:lnSpc>
                  <a:spcPts val="2920"/>
                </a:lnSpc>
                <a:buClrTx/>
                <a:buSzTx/>
                <a:buFontTx/>
              </a:pPr>
              <a:r>
                <a:rPr lang="zh-CN" altLang="en-US" sz="1600" b="1">
                  <a:solidFill>
                    <a:schemeClr val="tx1"/>
                  </a:solidFill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【长段文字描述】电池性能在线评估系统，包括:即时综合性能评估单元，设置于电池包的前端，通过人工智能深度学习模型对电池的综合性能作即时评估</a:t>
              </a:r>
            </a:p>
          </p:txBody>
        </p:sp>
      </p:grpSp>
      <p:sp>
        <p:nvSpPr>
          <p:cNvPr id="5" name="标题 4"/>
          <p:cNvSpPr txBox="1"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838200" y="365125"/>
            <a:ext cx="10515600" cy="700405"/>
          </a:xfr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1.1  输入增强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01980" y="1711960"/>
            <a:ext cx="10810800" cy="4631326"/>
          </a:xfrm>
          <a:prstGeom prst="rect">
            <a:avLst/>
          </a:prstGeom>
        </p:spPr>
      </p:pic>
      <p:sp>
        <p:nvSpPr>
          <p:cNvPr id="18433" name="文本框 73"/>
          <p:cNvSpPr txBox="1"/>
          <p:nvPr>
            <p:custDataLst>
              <p:tags r:id="rId3"/>
            </p:custDataLst>
          </p:nvPr>
        </p:nvSpPr>
        <p:spPr>
          <a:xfrm>
            <a:off x="214630" y="863600"/>
            <a:ext cx="11978005" cy="10325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rmAutofit/>
          </a:bodyPr>
          <a:lstStyle/>
          <a:p>
            <a:pPr>
              <a:lnSpc>
                <a:spcPct val="170000"/>
              </a:lnSpc>
            </a:pPr>
            <a:r>
              <a:rPr lang="en-US" altLang="zh-CN" b="1" dirty="0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2</a:t>
            </a:r>
            <a:r>
              <a:rPr lang="zh-CN" altLang="en-US" b="1" dirty="0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）</a:t>
            </a:r>
            <a:r>
              <a:rPr b="1" dirty="0">
                <a:solidFill>
                  <a:schemeClr val="tx1"/>
                </a:solidFill>
                <a:cs typeface="微软雅黑 (正文)" charset="0"/>
                <a:sym typeface="微软雅黑" panose="020B0503020204020204" pitchFamily="34" charset="-122"/>
              </a:rPr>
              <a:t>意图识别+Agent：精准捕捉用户意图，实现最佳检索效果</a:t>
            </a:r>
            <a:r>
              <a:rPr lang="zh-CN" altLang="en-US" b="1" dirty="0">
                <a:solidFill>
                  <a:schemeClr val="tx1"/>
                </a:solidFill>
                <a:cs typeface="微软雅黑 (正文)" charset="0"/>
                <a:sym typeface="微软雅黑" panose="020B0503020204020204" pitchFamily="34" charset="-122"/>
              </a:rPr>
              <a:t>，能力覆盖所有检索字段、检索控制、排序的自动识别</a:t>
            </a:r>
          </a:p>
        </p:txBody>
      </p:sp>
      <p:sp>
        <p:nvSpPr>
          <p:cNvPr id="8" name="文本框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7420" y="116338"/>
            <a:ext cx="2511425" cy="5835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1.1  输入增强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1337310" y="3733800"/>
            <a:ext cx="1008000" cy="367665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ysDash"/>
          </a:ln>
        </p:spPr>
        <p:txBody>
          <a:bodyPr wrap="square" lIns="0" tIns="0" rIns="0" bIns="0" rtlCol="0" anchor="b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2000" b="1">
              <a:gradFill>
                <a:gsLst>
                  <a:gs pos="0">
                    <a:schemeClr val="accent1">
                      <a:lumMod val="40000"/>
                      <a:lumOff val="60000"/>
                      <a:alpha val="10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5400000" scaled="0"/>
              </a:gra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1224915" y="2564765"/>
            <a:ext cx="288000" cy="288000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ysDash"/>
          </a:ln>
        </p:spPr>
        <p:txBody>
          <a:bodyPr wrap="square" lIns="0" tIns="0" rIns="0" bIns="0" rtlCol="0" anchor="b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2000" b="1">
              <a:gradFill>
                <a:gsLst>
                  <a:gs pos="0">
                    <a:schemeClr val="accent1">
                      <a:lumMod val="40000"/>
                      <a:lumOff val="60000"/>
                      <a:alpha val="10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5400000" scaled="0"/>
              </a:gra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3071495" y="2587625"/>
            <a:ext cx="286385" cy="288000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ysDash"/>
          </a:ln>
        </p:spPr>
        <p:txBody>
          <a:bodyPr wrap="square" lIns="0" tIns="0" rIns="0" bIns="0" rtlCol="0" anchor="b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2000" b="1">
              <a:gradFill>
                <a:gsLst>
                  <a:gs pos="0">
                    <a:schemeClr val="accent1">
                      <a:lumMod val="40000"/>
                      <a:lumOff val="60000"/>
                      <a:alpha val="10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5400000" scaled="0"/>
              </a:gra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10" name="圆角矩形 9"/>
          <p:cNvSpPr/>
          <p:nvPr>
            <p:custDataLst>
              <p:tags r:id="rId5"/>
            </p:custDataLst>
          </p:nvPr>
        </p:nvSpPr>
        <p:spPr>
          <a:xfrm>
            <a:off x="4655820" y="2564765"/>
            <a:ext cx="2661920" cy="447675"/>
          </a:xfrm>
          <a:prstGeom prst="roundRect">
            <a:avLst/>
          </a:prstGeom>
          <a:noFill/>
          <a:ln w="12700">
            <a:solidFill>
              <a:schemeClr val="accent2"/>
            </a:solidFill>
            <a:prstDash val="dash"/>
          </a:ln>
        </p:spPr>
        <p:txBody>
          <a:bodyPr wrap="square" lIns="0" tIns="0" rIns="0" bIns="0" rtlCol="0" anchor="b">
            <a:normAutofit/>
            <a:scene3d>
              <a:camera prst="orthographicFront"/>
              <a:lightRig rig="threePt" dir="t"/>
            </a:scene3d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MiSans Normal" panose="00000500000000000000" charset="-122"/>
                <a:sym typeface="MiSans Normal" panose="00000500000000000000" charset="-122"/>
              </a:rPr>
              <a:t>输入内容有明确检索项</a:t>
            </a:r>
          </a:p>
        </p:txBody>
      </p:sp>
      <p:sp>
        <p:nvSpPr>
          <p:cNvPr id="11" name="圆角矩形标注 10"/>
          <p:cNvSpPr/>
          <p:nvPr>
            <p:custDataLst>
              <p:tags r:id="rId6"/>
            </p:custDataLst>
          </p:nvPr>
        </p:nvSpPr>
        <p:spPr>
          <a:xfrm>
            <a:off x="5592445" y="3644900"/>
            <a:ext cx="4018915" cy="468000"/>
          </a:xfrm>
          <a:prstGeom prst="wedgeRoundRectCallout">
            <a:avLst>
              <a:gd name="adj1" fmla="val -49606"/>
              <a:gd name="adj2" fmla="val 3571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prstDash val="dash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lIns="0" tIns="0" rIns="0" bIns="0" rtlCol="0" anchor="ctr" anchorCtr="0">
            <a:normAutofit fontScale="90000"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sz="20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MiSans Normal" panose="00000500000000000000" charset="-122"/>
                <a:sym typeface="MiSans Normal" panose="00000500000000000000" charset="-122"/>
              </a:rPr>
              <a:t>NL2KSQL：将输入文本转为检索式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2639695" y="3733800"/>
            <a:ext cx="1875155" cy="367665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ysDash"/>
          </a:ln>
        </p:spPr>
        <p:txBody>
          <a:bodyPr wrap="square" lIns="0" tIns="0" rIns="0" bIns="0" rtlCol="0" anchor="b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2000" b="1">
              <a:gradFill>
                <a:gsLst>
                  <a:gs pos="0">
                    <a:schemeClr val="accent1">
                      <a:lumMod val="40000"/>
                      <a:lumOff val="60000"/>
                      <a:alpha val="10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5400000" scaled="0"/>
              </a:gra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rcRect b="13894"/>
          <a:stretch>
            <a:fillRect/>
          </a:stretch>
        </p:blipFill>
        <p:spPr>
          <a:xfrm>
            <a:off x="623570" y="1566545"/>
            <a:ext cx="11031220" cy="5213985"/>
          </a:xfrm>
          <a:prstGeom prst="rect">
            <a:avLst/>
          </a:prstGeom>
        </p:spPr>
      </p:pic>
      <p:sp>
        <p:nvSpPr>
          <p:cNvPr id="18433" name="文本框 73"/>
          <p:cNvSpPr txBox="1"/>
          <p:nvPr>
            <p:custDataLst>
              <p:tags r:id="rId3"/>
            </p:custDataLst>
          </p:nvPr>
        </p:nvSpPr>
        <p:spPr>
          <a:xfrm>
            <a:off x="547370" y="929005"/>
            <a:ext cx="11747500" cy="10325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rmAutofit/>
          </a:bodyPr>
          <a:lstStyle/>
          <a:p>
            <a:pPr>
              <a:lnSpc>
                <a:spcPct val="170000"/>
              </a:lnSpc>
            </a:pPr>
            <a:r>
              <a:rPr lang="en-US" altLang="zh-CN" b="1" dirty="0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2</a:t>
            </a:r>
            <a:r>
              <a:rPr lang="zh-CN" altLang="en-US" b="1" dirty="0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）</a:t>
            </a:r>
            <a:r>
              <a:rPr b="1" dirty="0">
                <a:solidFill>
                  <a:schemeClr val="tx1"/>
                </a:solidFill>
                <a:cs typeface="微软雅黑 (正文)" charset="0"/>
                <a:sym typeface="微软雅黑" panose="020B0503020204020204" pitchFamily="34" charset="-122"/>
              </a:rPr>
              <a:t>意图识别+Agent：精准捕捉用户意图，实现最佳检索效果</a:t>
            </a:r>
            <a:r>
              <a:rPr lang="zh-CN" altLang="en-US" b="1" dirty="0">
                <a:solidFill>
                  <a:schemeClr val="tx1"/>
                </a:solidFill>
                <a:cs typeface="微软雅黑 (正文)" charset="0"/>
                <a:sym typeface="微软雅黑" panose="020B0503020204020204" pitchFamily="34" charset="-122"/>
              </a:rPr>
              <a:t>，能力覆盖所有检索字段、检索控制、排序的自动识别</a:t>
            </a:r>
          </a:p>
        </p:txBody>
      </p:sp>
      <p:sp>
        <p:nvSpPr>
          <p:cNvPr id="8" name="文本框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7420" y="160153"/>
            <a:ext cx="2511425" cy="5835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1.1  输入增强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1355090" y="2983865"/>
            <a:ext cx="2599200" cy="367665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ysDash"/>
          </a:ln>
        </p:spPr>
        <p:txBody>
          <a:bodyPr wrap="square" lIns="0" tIns="0" rIns="0" bIns="0" rtlCol="0" anchor="b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2000" b="1">
              <a:gradFill>
                <a:gsLst>
                  <a:gs pos="0">
                    <a:schemeClr val="accent1">
                      <a:lumMod val="40000"/>
                      <a:lumOff val="60000"/>
                      <a:alpha val="10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5400000" scaled="0"/>
              </a:gra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28" name="圆角矩形标注 27"/>
          <p:cNvSpPr/>
          <p:nvPr>
            <p:custDataLst>
              <p:tags r:id="rId5"/>
            </p:custDataLst>
          </p:nvPr>
        </p:nvSpPr>
        <p:spPr>
          <a:xfrm>
            <a:off x="7528560" y="2929255"/>
            <a:ext cx="4018915" cy="468000"/>
          </a:xfrm>
          <a:prstGeom prst="wedgeRoundRectCallout">
            <a:avLst>
              <a:gd name="adj1" fmla="val -49606"/>
              <a:gd name="adj2" fmla="val 3571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prstDash val="dash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lIns="0" tIns="0" rIns="0" bIns="0" rtlCol="0" anchor="ctr" anchorCtr="0">
            <a:normAutofit fontScale="90000"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sz="20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MiSans Normal" panose="00000500000000000000" charset="-122"/>
                <a:sym typeface="MiSans Normal" panose="00000500000000000000" charset="-122"/>
              </a:rPr>
              <a:t>NL2KSQL：将输入文本转为检索式</a:t>
            </a:r>
          </a:p>
        </p:txBody>
      </p:sp>
      <p:sp>
        <p:nvSpPr>
          <p:cNvPr id="27" name="圆角矩形 26"/>
          <p:cNvSpPr/>
          <p:nvPr>
            <p:custDataLst>
              <p:tags r:id="rId6"/>
            </p:custDataLst>
          </p:nvPr>
        </p:nvSpPr>
        <p:spPr>
          <a:xfrm>
            <a:off x="4799330" y="1773555"/>
            <a:ext cx="5053965" cy="447675"/>
          </a:xfrm>
          <a:prstGeom prst="roundRect">
            <a:avLst/>
          </a:prstGeom>
          <a:noFill/>
          <a:ln w="12700">
            <a:solidFill>
              <a:schemeClr val="accent2"/>
            </a:solidFill>
            <a:prstDash val="dash"/>
          </a:ln>
        </p:spPr>
        <p:txBody>
          <a:bodyPr wrap="square" lIns="0" tIns="0" rIns="0" bIns="0" rtlCol="0" anchor="b">
            <a:normAutofit/>
            <a:scene3d>
              <a:camera prst="orthographicFront"/>
              <a:lightRig rig="threePt" dir="t"/>
            </a:scene3d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MiSans Normal" panose="00000500000000000000" charset="-122"/>
                <a:sym typeface="MiSans Normal" panose="00000500000000000000" charset="-122"/>
              </a:rPr>
              <a:t>输入内容含机构、作者等实体及检索控制项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4003675" y="2983865"/>
            <a:ext cx="3420000" cy="367665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ysDash"/>
          </a:ln>
        </p:spPr>
        <p:txBody>
          <a:bodyPr wrap="square" lIns="0" tIns="0" rIns="0" bIns="0" rtlCol="0" anchor="b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2000" b="1">
              <a:gradFill>
                <a:gsLst>
                  <a:gs pos="0">
                    <a:schemeClr val="accent1">
                      <a:lumMod val="40000"/>
                      <a:lumOff val="60000"/>
                      <a:alpha val="10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5400000" scaled="0"/>
              </a:gra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868045" y="1781175"/>
            <a:ext cx="3721100" cy="367665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ysDash"/>
          </a:ln>
        </p:spPr>
        <p:txBody>
          <a:bodyPr wrap="square" lIns="0" tIns="0" rIns="0" bIns="0" rtlCol="0" anchor="b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2000" b="1">
              <a:gradFill>
                <a:gsLst>
                  <a:gs pos="0">
                    <a:schemeClr val="accent1">
                      <a:lumMod val="40000"/>
                      <a:lumOff val="60000"/>
                      <a:alpha val="10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5400000" scaled="0"/>
              </a:gra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29590" y="1744345"/>
            <a:ext cx="11311200" cy="5037877"/>
          </a:xfrm>
          <a:prstGeom prst="rect">
            <a:avLst/>
          </a:prstGeom>
        </p:spPr>
      </p:pic>
      <p:sp>
        <p:nvSpPr>
          <p:cNvPr id="18433" name="文本框 73"/>
          <p:cNvSpPr txBox="1"/>
          <p:nvPr>
            <p:custDataLst>
              <p:tags r:id="rId3"/>
            </p:custDataLst>
          </p:nvPr>
        </p:nvSpPr>
        <p:spPr>
          <a:xfrm>
            <a:off x="547370" y="929005"/>
            <a:ext cx="11762105" cy="10325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rmAutofit/>
          </a:bodyPr>
          <a:lstStyle/>
          <a:p>
            <a:pPr>
              <a:lnSpc>
                <a:spcPct val="170000"/>
              </a:lnSpc>
            </a:pPr>
            <a:r>
              <a:rPr lang="en-US" altLang="zh-CN" b="1" dirty="0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2</a:t>
            </a:r>
            <a:r>
              <a:rPr lang="zh-CN" altLang="en-US" b="1" dirty="0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）</a:t>
            </a:r>
            <a:r>
              <a:rPr b="1" dirty="0">
                <a:solidFill>
                  <a:schemeClr val="tx1"/>
                </a:solidFill>
                <a:cs typeface="微软雅黑 (正文)" charset="0"/>
                <a:sym typeface="微软雅黑" panose="020B0503020204020204" pitchFamily="34" charset="-122"/>
              </a:rPr>
              <a:t>意图识别+Agent：精准捕捉用户意图，实现最佳检索效果</a:t>
            </a:r>
            <a:r>
              <a:rPr lang="zh-CN" altLang="en-US" b="1" dirty="0">
                <a:solidFill>
                  <a:schemeClr val="tx1"/>
                </a:solidFill>
                <a:cs typeface="微软雅黑 (正文)" charset="0"/>
                <a:sym typeface="微软雅黑" panose="020B0503020204020204" pitchFamily="34" charset="-122"/>
              </a:rPr>
              <a:t>，能力覆盖所有检索字段、检索控制、排序的自动识别</a:t>
            </a:r>
          </a:p>
        </p:txBody>
      </p:sp>
      <p:sp>
        <p:nvSpPr>
          <p:cNvPr id="8" name="文本框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29640" y="116338"/>
            <a:ext cx="2511425" cy="5835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1.1  输入增强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3764915" y="3069590"/>
            <a:ext cx="1666875" cy="367665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ysDash"/>
          </a:ln>
        </p:spPr>
        <p:txBody>
          <a:bodyPr wrap="square" lIns="0" tIns="0" rIns="0" bIns="0" rtlCol="0" anchor="b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2000" b="1">
              <a:gradFill>
                <a:gsLst>
                  <a:gs pos="0">
                    <a:schemeClr val="accent1">
                      <a:lumMod val="40000"/>
                      <a:lumOff val="60000"/>
                      <a:alpha val="10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5400000" scaled="0"/>
              </a:gra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2999740" y="1916430"/>
            <a:ext cx="966470" cy="367665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ysDash"/>
          </a:ln>
        </p:spPr>
        <p:txBody>
          <a:bodyPr wrap="square" lIns="0" tIns="0" rIns="0" bIns="0" rtlCol="0" anchor="b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2000" b="1">
              <a:gradFill>
                <a:gsLst>
                  <a:gs pos="0">
                    <a:schemeClr val="accent1">
                      <a:lumMod val="40000"/>
                      <a:lumOff val="60000"/>
                      <a:alpha val="10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5400000" scaled="0"/>
              </a:gra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28" name="圆角矩形标注 27"/>
          <p:cNvSpPr/>
          <p:nvPr>
            <p:custDataLst>
              <p:tags r:id="rId5"/>
            </p:custDataLst>
          </p:nvPr>
        </p:nvSpPr>
        <p:spPr>
          <a:xfrm>
            <a:off x="6528435" y="3140710"/>
            <a:ext cx="4018915" cy="468000"/>
          </a:xfrm>
          <a:prstGeom prst="wedgeRoundRectCallout">
            <a:avLst>
              <a:gd name="adj1" fmla="val -49606"/>
              <a:gd name="adj2" fmla="val 3571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prstDash val="dash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lIns="0" tIns="0" rIns="0" bIns="0" rtlCol="0" anchor="ctr" anchorCtr="0">
            <a:normAutofit fontScale="90000"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sz="20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MiSans Normal" panose="00000500000000000000" charset="-122"/>
                <a:sym typeface="MiSans Normal" panose="00000500000000000000" charset="-122"/>
              </a:rPr>
              <a:t>NL2KSQL：将输入文本转为检索式</a:t>
            </a:r>
          </a:p>
        </p:txBody>
      </p:sp>
      <p:sp>
        <p:nvSpPr>
          <p:cNvPr id="27" name="圆角矩形 26"/>
          <p:cNvSpPr/>
          <p:nvPr>
            <p:custDataLst>
              <p:tags r:id="rId6"/>
            </p:custDataLst>
          </p:nvPr>
        </p:nvSpPr>
        <p:spPr>
          <a:xfrm>
            <a:off x="4224020" y="1844675"/>
            <a:ext cx="2720975" cy="447675"/>
          </a:xfrm>
          <a:prstGeom prst="roundRect">
            <a:avLst/>
          </a:prstGeom>
          <a:noFill/>
          <a:ln w="12700">
            <a:solidFill>
              <a:schemeClr val="accent2"/>
            </a:solidFill>
            <a:prstDash val="dash"/>
          </a:ln>
        </p:spPr>
        <p:txBody>
          <a:bodyPr wrap="square" lIns="0" tIns="0" rIns="0" bIns="0" rtlCol="0" anchor="b">
            <a:normAutofit/>
            <a:scene3d>
              <a:camera prst="orthographicFront"/>
              <a:lightRig rig="threePt" dir="t"/>
            </a:scene3d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MiSans Normal" panose="00000500000000000000" charset="-122"/>
                <a:sym typeface="MiSans Normal" panose="00000500000000000000" charset="-122"/>
              </a:rPr>
              <a:t>输入内容含主题及排序</a:t>
            </a: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文本框 73"/>
          <p:cNvSpPr txBox="1"/>
          <p:nvPr>
            <p:custDataLst>
              <p:tags r:id="rId2"/>
            </p:custDataLst>
          </p:nvPr>
        </p:nvSpPr>
        <p:spPr>
          <a:xfrm>
            <a:off x="547370" y="929005"/>
            <a:ext cx="3335020" cy="4235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3</a:t>
            </a:r>
            <a:r>
              <a:rPr lang="zh-CN" altLang="en-US" b="1" dirty="0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）</a:t>
            </a:r>
            <a:r>
              <a:rPr lang="zh-CN" b="1" dirty="0">
                <a:solidFill>
                  <a:schemeClr val="tx1"/>
                </a:solidFill>
                <a:cs typeface="微软雅黑 (正文)" charset="0"/>
                <a:sym typeface="微软雅黑" panose="020B0503020204020204" pitchFamily="34" charset="-122"/>
              </a:rPr>
              <a:t>语音输入</a:t>
            </a:r>
            <a:endParaRPr lang="zh-CN" altLang="zh-CN" b="1" dirty="0">
              <a:solidFill>
                <a:schemeClr val="tx1"/>
              </a:solidFill>
              <a:cs typeface="微软雅黑 (正文)" charset="0"/>
              <a:sym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063750" y="1772920"/>
            <a:ext cx="9153525" cy="4071620"/>
            <a:chOff x="4785" y="3242"/>
            <a:chExt cx="14415" cy="6412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4785" y="3242"/>
              <a:ext cx="14415" cy="6412"/>
            </a:xfrm>
            <a:prstGeom prst="rect">
              <a:avLst/>
            </a:prstGeom>
          </p:spPr>
        </p:pic>
        <p:sp>
          <p:nvSpPr>
            <p:cNvPr id="22" name="圆角矩形 21"/>
            <p:cNvSpPr/>
            <p:nvPr/>
          </p:nvSpPr>
          <p:spPr>
            <a:xfrm>
              <a:off x="4876" y="6351"/>
              <a:ext cx="14065" cy="2996"/>
            </a:xfrm>
            <a:prstGeom prst="roundRect">
              <a:avLst/>
            </a:prstGeom>
            <a:noFill/>
            <a:ln w="12700">
              <a:solidFill>
                <a:schemeClr val="accent1"/>
              </a:solidFill>
              <a:prstDash val="sysDash"/>
            </a:ln>
          </p:spPr>
          <p:txBody>
            <a:bodyPr wrap="square" lIns="0" tIns="0" rIns="0" bIns="0" rtlCol="0" anchor="b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 sz="2000" b="1">
                <a:gradFill>
                  <a:gsLst>
                    <a:gs pos="0">
                      <a:schemeClr val="accent1">
                        <a:lumMod val="40000"/>
                        <a:lumOff val="60000"/>
                        <a:alpha val="10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5400000" scaled="0"/>
                </a:gradFill>
                <a:latin typeface="+mn-ea"/>
                <a:cs typeface="MiSans Normal" panose="00000500000000000000" charset="-122"/>
                <a:sym typeface="MiSans Normal" panose="00000500000000000000" charset="-122"/>
              </a:endParaRPr>
            </a:p>
          </p:txBody>
        </p:sp>
      </p:grpSp>
      <p:sp>
        <p:nvSpPr>
          <p:cNvPr id="3" name="标题 2"/>
          <p:cNvSpPr txBox="1"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47370" y="208870"/>
            <a:ext cx="10800000" cy="700405"/>
          </a:xfr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1.1  输入增强</a:t>
            </a: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 b="39790"/>
          <a:stretch>
            <a:fillRect/>
          </a:stretch>
        </p:blipFill>
        <p:spPr>
          <a:xfrm>
            <a:off x="263525" y="1772285"/>
            <a:ext cx="11809730" cy="4334510"/>
          </a:xfrm>
          <a:prstGeom prst="rect">
            <a:avLst/>
          </a:prstGeom>
        </p:spPr>
      </p:pic>
      <p:sp>
        <p:nvSpPr>
          <p:cNvPr id="18433" name="文本框 73"/>
          <p:cNvSpPr txBox="1"/>
          <p:nvPr>
            <p:custDataLst>
              <p:tags r:id="rId3"/>
            </p:custDataLst>
          </p:nvPr>
        </p:nvSpPr>
        <p:spPr>
          <a:xfrm>
            <a:off x="547370" y="929005"/>
            <a:ext cx="7163435" cy="4235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4</a:t>
            </a:r>
            <a:r>
              <a:rPr lang="zh-CN" altLang="en-US" b="1" dirty="0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）</a:t>
            </a:r>
            <a:r>
              <a:rPr lang="zh-CN" b="1" dirty="0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延伸检索：拓展和调整输入表达</a:t>
            </a:r>
          </a:p>
        </p:txBody>
      </p:sp>
      <p:sp>
        <p:nvSpPr>
          <p:cNvPr id="22" name="圆角矩形 21"/>
          <p:cNvSpPr/>
          <p:nvPr/>
        </p:nvSpPr>
        <p:spPr>
          <a:xfrm>
            <a:off x="1056005" y="4580890"/>
            <a:ext cx="9364980" cy="854710"/>
          </a:xfrm>
          <a:prstGeom prst="roundRect">
            <a:avLst/>
          </a:prstGeom>
          <a:noFill/>
          <a:ln w="12700">
            <a:solidFill>
              <a:schemeClr val="accent1"/>
            </a:solidFill>
            <a:prstDash val="sysDash"/>
          </a:ln>
        </p:spPr>
        <p:txBody>
          <a:bodyPr wrap="square" lIns="0" tIns="0" rIns="0" bIns="0" rtlCol="0" anchor="b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2000" b="1">
              <a:gradFill>
                <a:gsLst>
                  <a:gs pos="0">
                    <a:schemeClr val="accent1">
                      <a:lumMod val="40000"/>
                      <a:lumOff val="60000"/>
                      <a:alpha val="10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5400000" scaled="0"/>
              </a:gra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" name="标题 2"/>
          <p:cNvSpPr txBox="1"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338455" y="208870"/>
            <a:ext cx="10800000" cy="700405"/>
          </a:xfr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1.1  输入增强</a:t>
            </a: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文本框 73"/>
          <p:cNvSpPr txBox="1"/>
          <p:nvPr>
            <p:custDataLst>
              <p:tags r:id="rId2"/>
            </p:custDataLst>
          </p:nvPr>
        </p:nvSpPr>
        <p:spPr>
          <a:xfrm>
            <a:off x="547370" y="929005"/>
            <a:ext cx="3481705" cy="4235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5</a:t>
            </a:r>
            <a:r>
              <a:rPr lang="zh-CN" altLang="en-US" b="1" dirty="0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）</a:t>
            </a:r>
            <a:r>
              <a:rPr lang="zh-CN" b="1" dirty="0" err="1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高级</a:t>
            </a:r>
            <a:r>
              <a:rPr lang="en-US" altLang="zh-CN" b="1" dirty="0" err="1">
                <a:solidFill>
                  <a:schemeClr val="tx1"/>
                </a:solidFill>
                <a:cs typeface="微软雅黑 (正文)" charset="0"/>
                <a:sym typeface="Arial" panose="020B0604020202020204" pitchFamily="34" charset="0"/>
              </a:rPr>
              <a:t>检索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2225675" y="911860"/>
            <a:ext cx="9109075" cy="6002655"/>
            <a:chOff x="4861" y="1323"/>
            <a:chExt cx="14345" cy="9453"/>
          </a:xfrm>
        </p:grpSpPr>
        <p:pic>
          <p:nvPicPr>
            <p:cNvPr id="4" name="图片 3"/>
            <p:cNvPicPr/>
            <p:nvPr>
              <p:custDataLst>
                <p:tags r:id="rId4"/>
              </p:custDataLst>
            </p:nvPr>
          </p:nvPicPr>
          <p:blipFill>
            <a:blip r:embed="rId10"/>
          </p:blipFill>
          <p:spPr>
            <a:xfrm>
              <a:off x="4861" y="1755"/>
              <a:ext cx="14345" cy="7523"/>
            </a:xfrm>
            <a:prstGeom prst="rect">
              <a:avLst/>
            </a:prstGeom>
          </p:spPr>
        </p:pic>
        <p:sp>
          <p:nvSpPr>
            <p:cNvPr id="5" name="圆角矩形标注 4"/>
            <p:cNvSpPr/>
            <p:nvPr>
              <p:custDataLst>
                <p:tags r:id="rId5"/>
              </p:custDataLst>
            </p:nvPr>
          </p:nvSpPr>
          <p:spPr>
            <a:xfrm>
              <a:off x="9369" y="7962"/>
              <a:ext cx="5746" cy="874"/>
            </a:xfrm>
            <a:prstGeom prst="wedgeRoundRectCallout">
              <a:avLst>
                <a:gd name="adj1" fmla="val -49606"/>
                <a:gd name="adj2" fmla="val 3571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2"/>
              </a:solidFill>
              <a:prstDash val="dash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lIns="0" tIns="0" rIns="0" bIns="0" rtlCol="0" anchor="ctr" anchorCtr="0">
              <a:normAutofit/>
            </a:bodyPr>
            <a:lstStyle/>
            <a:p>
              <a:pPr lvl="0" algn="ctr">
                <a:lnSpc>
                  <a:spcPct val="110000"/>
                </a:lnSpc>
                <a:buClrTx/>
                <a:buSzTx/>
                <a:buFontTx/>
              </a:pPr>
              <a:r>
                <a:rPr lang="zh-CN" sz="2000" b="1"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内容字段可与其他字段自由组合</a:t>
              </a:r>
              <a:endParaRPr lang="zh-CN" altLang="zh-CN" sz="20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MiSans Normal" panose="00000500000000000000" charset="-122"/>
                <a:sym typeface="MiSans Normal" panose="00000500000000000000" charset="-122"/>
              </a:endParaRPr>
            </a:p>
          </p:txBody>
        </p:sp>
        <p:pic>
          <p:nvPicPr>
            <p:cNvPr id="99" name="图片 98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1"/>
            <a:srcRect t="2764"/>
            <a:stretch>
              <a:fillRect/>
            </a:stretch>
          </p:blipFill>
          <p:spPr>
            <a:xfrm>
              <a:off x="5139" y="1323"/>
              <a:ext cx="2996" cy="3797"/>
            </a:xfrm>
            <a:prstGeom prst="rect">
              <a:avLst/>
            </a:prstGeom>
          </p:spPr>
        </p:pic>
        <p:pic>
          <p:nvPicPr>
            <p:cNvPr id="100" name="图片 9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6227" y="6670"/>
              <a:ext cx="1825" cy="4106"/>
            </a:xfrm>
            <a:prstGeom prst="rect">
              <a:avLst/>
            </a:prstGeom>
          </p:spPr>
        </p:pic>
        <p:sp>
          <p:nvSpPr>
            <p:cNvPr id="101" name="圆角矩形 100"/>
            <p:cNvSpPr/>
            <p:nvPr/>
          </p:nvSpPr>
          <p:spPr>
            <a:xfrm>
              <a:off x="5251" y="1350"/>
              <a:ext cx="2688" cy="2415"/>
            </a:xfrm>
            <a:prstGeom prst="roundRect">
              <a:avLst/>
            </a:prstGeom>
            <a:noFill/>
            <a:ln w="12700">
              <a:solidFill>
                <a:schemeClr val="accent3"/>
              </a:solidFill>
              <a:prstDash val="sysDash"/>
            </a:ln>
          </p:spPr>
          <p:txBody>
            <a:bodyPr wrap="square" lIns="0" tIns="0" rIns="0" bIns="0" rtlCol="0" anchor="b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 sz="2000" b="1">
                <a:gradFill>
                  <a:gsLst>
                    <a:gs pos="0">
                      <a:schemeClr val="accent1">
                        <a:lumMod val="40000"/>
                        <a:lumOff val="60000"/>
                        <a:alpha val="10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5400000" scaled="0"/>
                </a:gradFill>
                <a:latin typeface="+mn-ea"/>
                <a:cs typeface="MiSans Normal" panose="00000500000000000000" charset="-122"/>
                <a:sym typeface="MiSans Normal" panose="00000500000000000000" charset="-122"/>
              </a:endParaRPr>
            </a:p>
          </p:txBody>
        </p:sp>
        <p:sp>
          <p:nvSpPr>
            <p:cNvPr id="102" name="圆角矩形 101"/>
            <p:cNvSpPr/>
            <p:nvPr/>
          </p:nvSpPr>
          <p:spPr>
            <a:xfrm>
              <a:off x="6227" y="6693"/>
              <a:ext cx="1825" cy="4017"/>
            </a:xfrm>
            <a:prstGeom prst="roundRect">
              <a:avLst/>
            </a:prstGeom>
            <a:noFill/>
            <a:ln w="12700">
              <a:solidFill>
                <a:schemeClr val="accent3"/>
              </a:solidFill>
              <a:prstDash val="sysDash"/>
            </a:ln>
          </p:spPr>
          <p:txBody>
            <a:bodyPr wrap="square" lIns="0" tIns="0" rIns="0" bIns="0" rtlCol="0" anchor="b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 sz="2000" b="1">
                <a:gradFill>
                  <a:gsLst>
                    <a:gs pos="0">
                      <a:schemeClr val="accent1">
                        <a:lumMod val="40000"/>
                        <a:lumOff val="60000"/>
                        <a:alpha val="10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5400000" scaled="0"/>
                </a:gradFill>
                <a:latin typeface="+mn-ea"/>
                <a:cs typeface="MiSans Normal" panose="00000500000000000000" charset="-122"/>
                <a:sym typeface="MiSans Normal" panose="00000500000000000000" charset="-122"/>
              </a:endParaRPr>
            </a:p>
          </p:txBody>
        </p:sp>
        <p:sp>
          <p:nvSpPr>
            <p:cNvPr id="6" name="圆角矩形标注 5"/>
            <p:cNvSpPr/>
            <p:nvPr>
              <p:custDataLst>
                <p:tags r:id="rId8"/>
              </p:custDataLst>
            </p:nvPr>
          </p:nvSpPr>
          <p:spPr>
            <a:xfrm>
              <a:off x="9029" y="1869"/>
              <a:ext cx="6803" cy="1148"/>
            </a:xfrm>
            <a:prstGeom prst="wedgeRoundRectCallout">
              <a:avLst>
                <a:gd name="adj1" fmla="val -49606"/>
                <a:gd name="adj2" fmla="val 3571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2"/>
              </a:solidFill>
              <a:prstDash val="dash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lIns="0" tIns="0" rIns="0" bIns="0" rtlCol="0" anchor="ctr" anchorCtr="0">
              <a:noAutofit/>
            </a:bodyPr>
            <a:lstStyle/>
            <a:p>
              <a:pPr lvl="0" algn="ctr">
                <a:lnSpc>
                  <a:spcPct val="110000"/>
                </a:lnSpc>
                <a:buClrTx/>
                <a:buSzTx/>
                <a:buFontTx/>
              </a:pPr>
              <a:r>
                <a:rPr lang="zh-CN" sz="20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内容字段支持自由输入</a:t>
              </a:r>
            </a:p>
            <a:p>
              <a:pPr lvl="0" algn="ctr">
                <a:lnSpc>
                  <a:spcPct val="110000"/>
                </a:lnSpc>
                <a:buClrTx/>
                <a:buSzTx/>
                <a:buFontTx/>
              </a:pPr>
              <a:r>
                <a:rPr lang="zh-CN" sz="20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cs typeface="MiSans Normal" panose="00000500000000000000" charset="-122"/>
                  <a:sym typeface="MiSans Normal" panose="00000500000000000000" charset="-122"/>
                </a:rPr>
                <a:t>主题、篇名、关键词、摘要、小标题</a:t>
              </a:r>
              <a:endParaRPr lang="zh-CN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MiSans Normal" panose="00000500000000000000" charset="-122"/>
                <a:sym typeface="MiSans Normal" panose="00000500000000000000" charset="-122"/>
              </a:endParaRPr>
            </a:p>
          </p:txBody>
        </p:sp>
      </p:grpSp>
      <p:sp>
        <p:nvSpPr>
          <p:cNvPr id="8" name="标题 7"/>
          <p:cNvSpPr txBox="1"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43230" y="208870"/>
            <a:ext cx="10800000" cy="700405"/>
          </a:xfr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1.1  输入增强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jRlMzA5NzhiZDUyYWMzNmU0NzYwZTU4Yzg0ZjJjZTE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2"/>
  <p:tag name="KSO_WM_UNIT_TYPE" val="a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BEAUTIFY_FLAG" val="#wm#"/>
  <p:tag name="KSO_WM_SLIDE_ID" val="custom20233105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20233105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d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3"/>
  <p:tag name="KSO_WM_UNIT_TEXT_SUBTYPE" val="a"/>
  <p:tag name="KSO_WM_UNIT_SUBTYPE" val="a"/>
  <p:tag name="KSO_WM_UNIT_TYPE" val="f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7"/>
  <p:tag name="KSO_WM_UNIT_TEXT_SUBTYPE" val="a"/>
  <p:tag name="KSO_WM_UNIT_SUBTYPE" val="a"/>
  <p:tag name="KSO_WM_UNIT_TYPE" val="f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8"/>
  <p:tag name="KSO_WM_UNIT_TYPE" val="k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2"/>
  <p:tag name="KSO_WM_UNIT_TYPE" val="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4"/>
  <p:tag name="KSO_WM_UNIT_TEXT_SUBTYPE" val="a"/>
  <p:tag name="KSO_WM_UNIT_SUBTYPE" val="a"/>
  <p:tag name="KSO_WM_UNIT_TYPE" val="f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5"/>
  <p:tag name="KSO_WM_UNIT_TEXT_SUBTYPE" val="a"/>
  <p:tag name="KSO_WM_UNIT_SUBTYPE" val="a"/>
  <p:tag name="KSO_WM_UNIT_TYPE" val="f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6"/>
  <p:tag name="KSO_WM_UNIT_TEXT_SUBTYPE" val="a"/>
  <p:tag name="KSO_WM_UNIT_SUBTYPE" val="a"/>
  <p:tag name="KSO_WM_UNIT_TYPE" val="f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BEAUTIFY_FLAG" val="#wm#"/>
  <p:tag name="KSO_WM_SLIDE_ID" val="custom20233105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20233105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BEAUTIFY_FLAG" val="#wm#"/>
  <p:tag name="KSO_WM_SLIDE_ID" val="custom20233105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20233105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1"/>
  <p:tag name="KSO_WM_UNIT_TEXT_SUBTYPE" val="a"/>
  <p:tag name="KSO_WM_UNIT_SUBTYPE" val="a"/>
  <p:tag name="KSO_WM_UNIT_TYPE" val="f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2"/>
  <p:tag name="KSO_WM_UNIT_TYPE" val="d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3"/>
  <p:tag name="KSO_WM_UNIT_TEXT_SUBTYPE" val="a"/>
  <p:tag name="KSO_WM_UNIT_SUBTYPE" val="a"/>
  <p:tag name="KSO_WM_UNIT_TYPE" val="f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4"/>
  <p:tag name="KSO_WM_UNIT_TEXT_SUBTYPE" val="a"/>
  <p:tag name="KSO_WM_UNIT_SUBTYPE" val="a"/>
  <p:tag name="KSO_WM_UNIT_TYPE" val="f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6"/>
  <p:tag name="KSO_WM_UNIT_TEXT_SUBTYPE" val="a"/>
  <p:tag name="KSO_WM_UNIT_SUBTYPE" val="a"/>
  <p:tag name="KSO_WM_UNIT_TYPE" val="f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7"/>
  <p:tag name="KSO_WM_UNIT_TEXT_SUBTYPE" val="a"/>
  <p:tag name="KSO_WM_UNIT_SUBTYPE" val="a"/>
  <p:tag name="KSO_WM_UNIT_TYPE" val="f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8"/>
  <p:tag name="KSO_WM_UNIT_TEXT_SUBTYPE" val="a"/>
  <p:tag name="KSO_WM_UNIT_SUBTYPE" val="a"/>
  <p:tag name="KSO_WM_UNIT_TYPE" val="f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5"/>
  <p:tag name="KSO_WM_UNIT_TYPE" val="d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BEAUTIFY_FLAG" val="#wm#"/>
  <p:tag name="KSO_WM_SLIDE_ID" val="custom20233105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20233105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2"/>
  <p:tag name="KSO_WM_UNIT_TEXT_SUBTYPE" val="a"/>
  <p:tag name="KSO_WM_UNIT_SUBTYPE" val="a"/>
  <p:tag name="KSO_WM_UNIT_TYPE" val="f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d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1"/>
  <p:tag name="KSO_WM_UNIT_TYPE" val="a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4"/>
  <p:tag name="KSO_WM_UNIT_TEXT_SUBTYPE" val="a"/>
  <p:tag name="KSO_WM_UNIT_SUBTYPE" val="a"/>
  <p:tag name="KSO_WM_UNIT_TYPE" val="f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5"/>
  <p:tag name="KSO_WM_UNIT_TEXT_SUBTYPE" val="a"/>
  <p:tag name="KSO_WM_UNIT_SUBTYPE" val="a"/>
  <p:tag name="KSO_WM_UNIT_TYPE" val="f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3"/>
  <p:tag name="KSO_WM_UNIT_TYPE" val="d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BEAUTIFY_FLAG" val="#wm#"/>
  <p:tag name="KSO_WM_SLIDE_ID" val="custom20233105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20233105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d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3"/>
  <p:tag name="KSO_WM_UNIT_TEXT_SUBTYPE" val="a"/>
  <p:tag name="KSO_WM_UNIT_SUBTYPE" val="a"/>
  <p:tag name="KSO_WM_UNIT_TYPE" val="f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7"/>
  <p:tag name="KSO_WM_UNIT_TEXT_SUBTYPE" val="a"/>
  <p:tag name="KSO_WM_UNIT_SUBTYPE" val="a"/>
  <p:tag name="KSO_WM_UNIT_TYPE" val="f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2"/>
  <p:tag name="KSO_WM_UNIT_TYPE" val="a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4"/>
  <p:tag name="KSO_WM_UNIT_TEXT_SUBTYPE" val="a"/>
  <p:tag name="KSO_WM_UNIT_SUBTYPE" val="a"/>
  <p:tag name="KSO_WM_UNIT_TYPE" val="f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3"/>
  <p:tag name="KSO_WM_UNIT_TYPE" val="d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5"/>
  <p:tag name="KSO_WM_UNIT_TEXT_SUBTYPE" val="a"/>
  <p:tag name="KSO_WM_UNIT_SUBTYPE" val="a"/>
  <p:tag name="KSO_WM_UNIT_TYPE" val="f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6"/>
  <p:tag name="KSO_WM_UNIT_TEXT_SUBTYPE" val="a"/>
  <p:tag name="KSO_WM_UNIT_SUBTYPE" val="a"/>
  <p:tag name="KSO_WM_UNIT_TYPE" val="f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BEAUTIFY_FLAG" val="#wm#"/>
  <p:tag name="KSO_WM_SLIDE_ID" val="custom20233105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20233105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d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3"/>
  <p:tag name="KSO_WM_UNIT_TEXT_SUBTYPE" val="a"/>
  <p:tag name="KSO_WM_UNIT_SUBTYPE" val="a"/>
  <p:tag name="KSO_WM_UNIT_TYPE" val="f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4"/>
  <p:tag name="KSO_WM_UNIT_TEXT_SUBTYPE" val="a"/>
  <p:tag name="KSO_WM_UNIT_SUBTYPE" val="a"/>
  <p:tag name="KSO_WM_UNIT_TYPE" val="f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5"/>
  <p:tag name="KSO_WM_UNIT_TYPE" val="d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6"/>
  <p:tag name="KSO_WM_UNIT_TYPE" val="d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2"/>
  <p:tag name="KSO_WM_UNIT_TYPE" val="a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BEAUTIFY_FLAG" val="#wm#"/>
  <p:tag name="KSO_WM_SLIDE_ID" val="custom20233105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20233105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2"/>
  <p:tag name="KSO_WM_UNIT_TYPE" val="a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1"/>
  <p:tag name="KSO_WM_UNIT_TEXT_SUBTYPE" val="a"/>
  <p:tag name="KSO_WM_UNIT_SUBTYPE" val="a"/>
  <p:tag name="KSO_WM_UNIT_TYPE" val="f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3"/>
  <p:tag name="KSO_WM_UNIT_TYPE" val="d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4"/>
  <p:tag name="KSO_WM_UNIT_TYPE" val="d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2"/>
  <p:tag name="KSO_WM_UNIT_TYPE" val="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BEAUTIFY_FLAG" val="#wm#"/>
  <p:tag name="KSO_WM_SLIDE_ID" val="custom20233105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20233105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3"/>
  <p:tag name="KSO_WM_UNIT_TEXT_SUBTYPE" val="a"/>
  <p:tag name="KSO_WM_UNIT_SUBTYPE" val="a"/>
  <p:tag name="KSO_WM_UNIT_TYPE" val="f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4"/>
  <p:tag name="KSO_WM_UNIT_TEXT_SUBTYPE" val="a"/>
  <p:tag name="KSO_WM_UNIT_SUBTYPE" val="a"/>
  <p:tag name="KSO_WM_UNIT_TYPE" val="f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6"/>
  <p:tag name="KSO_WM_UNIT_TYPE" val="d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5"/>
  <p:tag name="KSO_WM_UNIT_TYPE" val="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d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BEAUTIFY_FLAG" val="#wm#"/>
  <p:tag name="KSO_WM_SLIDE_ID" val="custom20233105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20233105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2"/>
  <p:tag name="KSO_WM_UNIT_TYPE" val="d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BEAUTIFY_FLAG" val="#wm#"/>
  <p:tag name="KSO_WM_SLIDE_ID" val="custom20233105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20233105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d"/>
  <p:tag name="KSO_WM_BEAUTIFY_FLAG" val="#wm#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2"/>
  <p:tag name="KSO_WM_UNIT_TEXT_SUBTYPE" val="a"/>
  <p:tag name="KSO_WM_UNIT_SUBTYPE" val="a"/>
  <p:tag name="KSO_WM_UNIT_TYPE" val="f"/>
  <p:tag name="KSO_WM_BEAUTIFY_FLAG" val="#wm#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4"/>
  <p:tag name="KSO_WM_UNIT_TEXT_SUBTYPE" val="a"/>
  <p:tag name="KSO_WM_UNIT_SUBTYPE" val="a"/>
  <p:tag name="KSO_WM_UNIT_TYPE" val="f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5"/>
  <p:tag name="KSO_WM_UNIT_TEXT_SUBTYPE" val="a"/>
  <p:tag name="KSO_WM_UNIT_SUBTYPE" val="a"/>
  <p:tag name="KSO_WM_UNIT_TYPE" val="f"/>
  <p:tag name="KSO_WM_BEAUTIFY_FLAG" val="#wm#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3"/>
  <p:tag name="KSO_WM_UNIT_TYPE" val="a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BEAUTIFY_FLAG" val="#wm#"/>
  <p:tag name="KSO_WM_SLIDE_ID" val="custom20233105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20233105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d"/>
  <p:tag name="KSO_WM_BEAUTIFY_FLAG" val="#wm#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3"/>
  <p:tag name="KSO_WM_UNIT_TEXT_SUBTYPE" val="a"/>
  <p:tag name="KSO_WM_UNIT_SUBTYPE" val="a"/>
  <p:tag name="KSO_WM_UNIT_TYPE" val="f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d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2"/>
  <p:tag name="KSO_WM_UNIT_TYPE" val="a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BEAUTIFY_FLAG" val="#wm#"/>
  <p:tag name="KSO_WM_SLIDE_ID" val="custom20233105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20233105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d"/>
  <p:tag name="KSO_WM_BEAUTIFY_FLAG" val="#wm#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2"/>
  <p:tag name="KSO_WM_UNIT_TEXT_SUBTYPE" val="a"/>
  <p:tag name="KSO_WM_UNIT_SUBTYPE" val="a"/>
  <p:tag name="KSO_WM_UNIT_TYPE" val="f"/>
  <p:tag name="KSO_WM_BEAUTIFY_FLAG" val="#wm#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4"/>
  <p:tag name="KSO_WM_UNIT_TEXT_SUBTYPE" val="a"/>
  <p:tag name="KSO_WM_UNIT_SUBTYPE" val="a"/>
  <p:tag name="KSO_WM_UNIT_TYPE" val="f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5"/>
  <p:tag name="KSO_WM_UNIT_TEXT_SUBTYPE" val="a"/>
  <p:tag name="KSO_WM_UNIT_SUBTYPE" val="a"/>
  <p:tag name="KSO_WM_UNIT_TYPE" val="f"/>
  <p:tag name="KSO_WM_BEAUTIFY_FLAG" val="#wm#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3"/>
  <p:tag name="KSO_WM_UNIT_TYPE" val="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2"/>
  <p:tag name="KSO_WM_UNIT_TEXT_SUBTYPE" val="a"/>
  <p:tag name="KSO_WM_UNIT_SUBTYPE" val="a"/>
  <p:tag name="KSO_WM_UNIT_TYPE" val="f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3"/>
  <p:tag name="KSO_WM_UNIT_TYPE" val="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4"/>
  <p:tag name="KSO_WM_UNIT_TEXT_SUBTYPE" val="a"/>
  <p:tag name="KSO_WM_UNIT_SUBTYPE" val="a"/>
  <p:tag name="KSO_WM_UNIT_TYPE" val="f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5"/>
  <p:tag name="KSO_WM_UNIT_TEXT_SUBTYPE" val="a"/>
  <p:tag name="KSO_WM_UNIT_SUBTYPE" val="a"/>
  <p:tag name="KSO_WM_UNIT_TYPE" val="f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BEAUTIFY_FLAG" val="#wm#"/>
  <p:tag name="KSO_WM_SLIDE_ID" val="custom20233105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20233105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d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2"/>
  <p:tag name="KSO_WM_UNIT_TEXT_SUBTYPE" val="a"/>
  <p:tag name="KSO_WM_UNIT_SUBTYPE" val="a"/>
  <p:tag name="KSO_WM_UNIT_TYPE" val="f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3"/>
  <p:tag name="KSO_WM_UNIT_TEXT_SUBTYPE" val="a"/>
  <p:tag name="KSO_WM_UNIT_SUBTYPE" val="a"/>
  <p:tag name="KSO_WM_UNIT_TYPE" val="f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4"/>
  <p:tag name="KSO_WM_UNIT_TEXT_SUBTYPE" val="a"/>
  <p:tag name="KSO_WM_UNIT_SUBTYPE" val="a"/>
  <p:tag name="KSO_WM_UNIT_TYPE" val="f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5"/>
  <p:tag name="KSO_WM_UNIT_TEXT_SUBTYPE" val="a"/>
  <p:tag name="KSO_WM_UNIT_SUBTYPE" val="a"/>
  <p:tag name="KSO_WM_UNIT_TYPE" val="f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BEAUTIFY_FLAG" val="#wm#"/>
  <p:tag name="KSO_WM_SLIDE_ID" val="custom20233105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20233105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d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2"/>
  <p:tag name="KSO_WM_UNIT_TEXT_SUBTYPE" val="a"/>
  <p:tag name="KSO_WM_UNIT_SUBTYPE" val="a"/>
  <p:tag name="KSO_WM_UNIT_TYPE" val="f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3"/>
  <p:tag name="KSO_WM_UNIT_TEXT_SUBTYPE" val="a"/>
  <p:tag name="KSO_WM_UNIT_SUBTYPE" val="a"/>
  <p:tag name="KSO_WM_UNIT_TYPE" val="f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4"/>
  <p:tag name="KSO_WM_UNIT_TEXT_SUBTYPE" val="a"/>
  <p:tag name="KSO_WM_UNIT_SUBTYPE" val="a"/>
  <p:tag name="KSO_WM_UNIT_TYPE" val="f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5"/>
  <p:tag name="KSO_WM_UNIT_TEXT_SUBTYPE" val="a"/>
  <p:tag name="KSO_WM_UNIT_SUBTYPE" val="a"/>
  <p:tag name="KSO_WM_UNIT_TYPE" val="f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BEAUTIFY_FLAG" val="#wm#"/>
  <p:tag name="KSO_WM_SLIDE_ID" val="custom20233105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20233105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d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2"/>
  <p:tag name="KSO_WM_UNIT_TEXT_SUBTYPE" val="a"/>
  <p:tag name="KSO_WM_UNIT_SUBTYPE" val="a"/>
  <p:tag name="KSO_WM_UNIT_TYPE" val="f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3"/>
  <p:tag name="KSO_WM_UNIT_TEXT_SUBTYPE" val="a"/>
  <p:tag name="KSO_WM_UNIT_SUBTYPE" val="a"/>
  <p:tag name="KSO_WM_UNIT_TYPE" val="f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4"/>
  <p:tag name="KSO_WM_UNIT_TEXT_SUBTYPE" val="a"/>
  <p:tag name="KSO_WM_UNIT_SUBTYPE" val="a"/>
  <p:tag name="KSO_WM_UNIT_TYPE" val="f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5"/>
  <p:tag name="KSO_WM_UNIT_TEXT_SUBTYPE" val="a"/>
  <p:tag name="KSO_WM_UNIT_SUBTYPE" val="a"/>
  <p:tag name="KSO_WM_UNIT_TYPE" val="f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BEAUTIFY_FLAG" val="#wm#"/>
  <p:tag name="KSO_WM_SLIDE_ID" val="custom20233105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20233105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1"/>
  <p:tag name="KSO_WM_UNIT_TEXT_SUBTYPE" val="a"/>
  <p:tag name="KSO_WM_UNIT_SUBTYPE" val="a"/>
  <p:tag name="KSO_WM_UNIT_TYPE" val="f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2"/>
  <p:tag name="KSO_WM_UNIT_TYPE" val="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3"/>
  <p:tag name="KSO_WM_UNIT_TYPE" val="d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BEAUTIFY_FLAG" val="#wm#"/>
  <p:tag name="KSO_WM_SLIDE_ID" val="custom20233105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20233105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d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2"/>
  <p:tag name="KSO_WM_UNIT_TEXT_SUBTYPE" val="a"/>
  <p:tag name="KSO_WM_UNIT_SUBTYPE" val="a"/>
  <p:tag name="KSO_WM_UNIT_TYPE" val="f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3"/>
  <p:tag name="KSO_WM_UNIT_TYPE" val="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BEAUTIFY_FLAG" val="#wm#"/>
  <p:tag name="KSO_WM_SLIDE_ID" val="custom20233105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20233105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1"/>
  <p:tag name="KSO_WM_UNIT_TEXT_SUBTYPE" val="a"/>
  <p:tag name="KSO_WM_UNIT_SUBTYPE" val="a"/>
  <p:tag name="KSO_WM_UNIT_TYPE" val="f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2"/>
  <p:tag name="KSO_WM_UNIT_TYPE" val="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3"/>
  <p:tag name="KSO_WM_UNIT_TYPE" val="d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4"/>
  <p:tag name="KSO_WM_UNIT_TEXT_SUBTYPE" val="a"/>
  <p:tag name="KSO_WM_UNIT_SUBTYPE" val="a"/>
  <p:tag name="KSO_WM_UNIT_TYPE" val="f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5"/>
  <p:tag name="KSO_WM_UNIT_TYPE" val="d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6"/>
  <p:tag name="KSO_WM_UNIT_TYPE" val="d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7"/>
  <p:tag name="KSO_WM_UNIT_TEXT_SUBTYPE" val="a"/>
  <p:tag name="KSO_WM_UNIT_SUBTYPE" val="a"/>
  <p:tag name="KSO_WM_UNIT_TYPE" val="f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BEAUTIFY_FLAG" val="#wm#"/>
  <p:tag name="KSO_WM_SLIDE_ID" val="custom20233105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20233105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d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3"/>
  <p:tag name="KSO_WM_UNIT_TEXT_SUBTYPE" val="a"/>
  <p:tag name="KSO_WM_UNIT_SUBTYPE" val="a"/>
  <p:tag name="KSO_WM_UNIT_TYPE" val="f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4"/>
  <p:tag name="KSO_WM_UNIT_TEXT_SUBTYPE" val="a"/>
  <p:tag name="KSO_WM_UNIT_SUBTYPE" val="a"/>
  <p:tag name="KSO_WM_UNIT_TYPE" val="f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2"/>
  <p:tag name="KSO_WM_UNIT_TYPE" val="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BEAUTIFY_FLAG" val="#wm#"/>
  <p:tag name="KSO_WM_SLIDE_ID" val="custom20233105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20233105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5"/>
  <p:tag name="KSO_WM_UNIT_TEXT_SUBTYPE" val="a"/>
  <p:tag name="KSO_WM_UNIT_SUBTYPE" val="a"/>
  <p:tag name="KSO_WM_UNIT_TYPE" val="f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6"/>
  <p:tag name="KSO_WM_UNIT_TEXT_SUBTYPE" val="a"/>
  <p:tag name="KSO_WM_UNIT_SUBTYPE" val="a"/>
  <p:tag name="KSO_WM_UNIT_TYPE" val="f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4"/>
  <p:tag name="KSO_WM_UNIT_TYPE" val="a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d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2"/>
  <p:tag name="KSO_WM_UNIT_TEXT_SUBTYPE" val="a"/>
  <p:tag name="KSO_WM_UNIT_SUBTYPE" val="a"/>
  <p:tag name="KSO_WM_UNIT_TYPE" val="f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3"/>
  <p:tag name="KSO_WM_UNIT_TEXT_SUBTYPE" val="a"/>
  <p:tag name="KSO_WM_UNIT_SUBTYPE" val="a"/>
  <p:tag name="KSO_WM_UNIT_TYPE" val="f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BEAUTIFY_FLAG" val="#wm#"/>
  <p:tag name="KSO_WM_SLIDE_ID" val="custom20233105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20233105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d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3"/>
  <p:tag name="KSO_WM_UNIT_TEXT_SUBTYPE" val="a"/>
  <p:tag name="KSO_WM_UNIT_SUBTYPE" val="a"/>
  <p:tag name="KSO_WM_UNIT_TYPE" val="f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3105"/>
  <p:tag name="KSO_WM_SLIDE_TYPE" val="text"/>
  <p:tag name="KSO_WM_SLIDE_ID" val="custom20233105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4"/>
  <p:tag name="KSO_WM_UNIT_TEXT_SUBTYPE" val="a"/>
  <p:tag name="KSO_WM_UNIT_SUBTYPE" val="a"/>
  <p:tag name="KSO_WM_UNIT_TYPE" val="f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2"/>
  <p:tag name="KSO_WM_UNIT_TYPE" val="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BEAUTIFY_FLAG" val="#wm#"/>
  <p:tag name="KSO_WM_SLIDE_ID" val="custom20233105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20233105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d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3"/>
  <p:tag name="KSO_WM_UNIT_TEXT_SUBTYPE" val="a"/>
  <p:tag name="KSO_WM_UNIT_SUBTYPE" val="a"/>
  <p:tag name="KSO_WM_UNIT_TYPE" val="f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4"/>
  <p:tag name="KSO_WM_UNIT_TEXT_SUBTYPE" val="a"/>
  <p:tag name="KSO_WM_UNIT_SUBTYPE" val="a"/>
  <p:tag name="KSO_WM_UNIT_TYPE" val="f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2"/>
  <p:tag name="KSO_WM_UNIT_TYPE" val="a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BEAUTIFY_FLAG" val="#wm#"/>
  <p:tag name="KSO_WM_SLIDE_ID" val="custom20233105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20233105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d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3"/>
  <p:tag name="KSO_WM_UNIT_TEXT_SUBTYPE" val="a"/>
  <p:tag name="KSO_WM_UNIT_SUBTYPE" val="a"/>
  <p:tag name="KSO_WM_UNIT_TYPE" val="f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3"/>
  <p:tag name="KSO_WM_UNIT_TYPE" val="d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4"/>
  <p:tag name="KSO_WM_UNIT_TEXT_SUBTYPE" val="a"/>
  <p:tag name="KSO_WM_UNIT_SUBTYPE" val="a"/>
  <p:tag name="KSO_WM_UNIT_TYPE" val="f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2"/>
  <p:tag name="KSO_WM_UNIT_TYPE" val="a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BEAUTIFY_FLAG" val="#wm#"/>
  <p:tag name="KSO_WM_SLIDE_ID" val="custom20233105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20233105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2"/>
  <p:tag name="KSO_WM_UNIT_TEXT_SUBTYPE" val="a"/>
  <p:tag name="KSO_WM_UNIT_SUBTYPE" val="a"/>
  <p:tag name="KSO_WM_UNIT_TYPE" val="f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1"/>
  <p:tag name="KSO_WM_UNIT_TYPE" val="a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3"/>
  <p:tag name="KSO_WM_UNIT_TYPE" val="d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7"/>
  <p:tag name="KSO_WM_UNIT_TEXT_SUBTYPE" val="a"/>
  <p:tag name="KSO_WM_UNIT_SUBTYPE" val="a"/>
  <p:tag name="KSO_WM_UNIT_TYPE" val="f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4"/>
  <p:tag name="KSO_WM_UNIT_TEXT_SUBTYPE" val="a"/>
  <p:tag name="KSO_WM_UNIT_SUBTYPE" val="a"/>
  <p:tag name="KSO_WM_UNIT_TYPE" val="f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5"/>
  <p:tag name="KSO_WM_UNIT_TEXT_SUBTYPE" val="a"/>
  <p:tag name="KSO_WM_UNIT_SUBTYPE" val="a"/>
  <p:tag name="KSO_WM_UNIT_TYPE" val="f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6"/>
  <p:tag name="KSO_WM_UNIT_TEXT_SUBTYPE" val="a"/>
  <p:tag name="KSO_WM_UNIT_SUBTYPE" val="a"/>
  <p:tag name="KSO_WM_UNIT_TYPE" val="f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4"/>
  <p:tag name="KSO_WM_UNIT_TYPE" val="d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BEAUTIFY_FLAG" val="#wm#"/>
  <p:tag name="KSO_WM_SLIDE_ID" val="custom20233105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20233105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d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2"/>
  <p:tag name="KSO_WM_UNIT_TYPE" val="d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3"/>
  <p:tag name="KSO_WM_UNIT_TEXT_SUBTYPE" val="a"/>
  <p:tag name="KSO_WM_UNIT_SUBTYPE" val="a"/>
  <p:tag name="KSO_WM_UNIT_TYPE" val="f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INDEX" val="4"/>
  <p:tag name="KSO_WM_UNIT_TEXT_SUBTYPE" val="a"/>
  <p:tag name="KSO_WM_UNIT_SUBTYPE" val="a"/>
  <p:tag name="KSO_WM_UNIT_TYPE" val="f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9"/>
  <p:tag name="KSO_WM_UNIT_TEXT_SUBTYPE" val="a"/>
  <p:tag name="KSO_WM_UNIT_SUBTYPE" val="a"/>
  <p:tag name="KSO_WM_UNIT_TYPE" val="f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6"/>
  <p:tag name="KSO_WM_UNIT_TEXT_SUBTYPE" val="a"/>
  <p:tag name="KSO_WM_UNIT_SUBTYPE" val="a"/>
  <p:tag name="KSO_WM_UNIT_TYPE" val="f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7"/>
  <p:tag name="KSO_WM_UNIT_TEXT_SUBTYPE" val="a"/>
  <p:tag name="KSO_WM_UNIT_SUBTYPE" val="a"/>
  <p:tag name="KSO_WM_UNIT_TYPE" val="f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8"/>
  <p:tag name="KSO_WM_UNIT_TEXT_SUBTYPE" val="a"/>
  <p:tag name="KSO_WM_UNIT_SUBTYPE" val="a"/>
  <p:tag name="KSO_WM_UNIT_TYPE" val="f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5"/>
  <p:tag name="KSO_WM_UNIT_TYPE" val="d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667</Words>
  <Application>Microsoft Office PowerPoint</Application>
  <PresentationFormat>宽屏</PresentationFormat>
  <Paragraphs>114</Paragraphs>
  <Slides>26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2" baseType="lpstr">
      <vt:lpstr>微软雅黑</vt:lpstr>
      <vt:lpstr>等线</vt:lpstr>
      <vt:lpstr>Arial</vt:lpstr>
      <vt:lpstr>等线 Light</vt:lpstr>
      <vt:lpstr>Calibri</vt:lpstr>
      <vt:lpstr>Office 主题​​</vt:lpstr>
      <vt:lpstr>www.cnki.net</vt:lpstr>
      <vt:lpstr>检索方式：快速检索、高级检索</vt:lpstr>
      <vt:lpstr>1.1  输入增强</vt:lpstr>
      <vt:lpstr>PowerPoint 演示文稿</vt:lpstr>
      <vt:lpstr>PowerPoint 演示文稿</vt:lpstr>
      <vt:lpstr>PowerPoint 演示文稿</vt:lpstr>
      <vt:lpstr>1.1  输入增强</vt:lpstr>
      <vt:lpstr>1.1  输入增强</vt:lpstr>
      <vt:lpstr>1.1  输入增强</vt:lpstr>
      <vt:lpstr>1.1  输入增强</vt:lpstr>
      <vt:lpstr>1.1  输入增强</vt:lpstr>
      <vt:lpstr>1.1  输入增强</vt:lpstr>
      <vt:lpstr>1.1  输入增强</vt:lpstr>
      <vt:lpstr>1.1  输入增强</vt:lpstr>
      <vt:lpstr>1.2  结果增强</vt:lpstr>
      <vt:lpstr>PowerPoint 演示文稿</vt:lpstr>
      <vt:lpstr>1.2  结果增强</vt:lpstr>
      <vt:lpstr>PowerPoint 演示文稿</vt:lpstr>
      <vt:lpstr>1.2  结果增强</vt:lpstr>
      <vt:lpstr>1.2  结果增强</vt:lpstr>
      <vt:lpstr>1.2  结果增强</vt:lpstr>
      <vt:lpstr>2.1  段落检索增强</vt:lpstr>
      <vt:lpstr>2.2  同主题原文段落比对</vt:lpstr>
      <vt:lpstr>2.3  定位原文</vt:lpstr>
      <vt:lpstr>2.3  定位原文</vt:lpstr>
      <vt:lpstr>2.4  生成引用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贝 小</cp:lastModifiedBy>
  <cp:revision>652</cp:revision>
  <dcterms:created xsi:type="dcterms:W3CDTF">2023-07-26T01:50:00Z</dcterms:created>
  <dcterms:modified xsi:type="dcterms:W3CDTF">2024-11-28T04:30:38Z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DF87F8E33A6240C791CB4783EFFDE0C2_13</vt:lpwstr>
  </property>
  <property fmtid="{D5CDD505-2E9C-101B-9397-08002B2CF9AE}" pid="3" name="KSOProductBuildVer">
    <vt:lpwstr>2052-12.1.0.18608</vt:lpwstr>
  </property>
</Properties>
</file>